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notesMasterIdLst>
    <p:notesMasterId r:id="rId16"/>
  </p:notesMasterIdLst>
  <p:handoutMasterIdLst>
    <p:handoutMasterId r:id="rId17"/>
  </p:handoutMasterIdLst>
  <p:sldIdLst>
    <p:sldId id="301" r:id="rId3"/>
    <p:sldId id="282" r:id="rId4"/>
    <p:sldId id="303" r:id="rId5"/>
    <p:sldId id="304" r:id="rId6"/>
    <p:sldId id="305" r:id="rId7"/>
    <p:sldId id="306" r:id="rId8"/>
    <p:sldId id="307" r:id="rId9"/>
    <p:sldId id="308" r:id="rId10"/>
    <p:sldId id="309" r:id="rId11"/>
    <p:sldId id="310" r:id="rId12"/>
    <p:sldId id="311" r:id="rId13"/>
    <p:sldId id="312" r:id="rId14"/>
    <p:sldId id="31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E91"/>
    <a:srgbClr val="0A324C"/>
    <a:srgbClr val="22C5ED"/>
    <a:srgbClr val="48A3E1"/>
    <a:srgbClr val="4AA8E7"/>
    <a:srgbClr val="5C4600"/>
    <a:srgbClr val="042349"/>
    <a:srgbClr val="A75F46"/>
    <a:srgbClr val="0E4367"/>
    <a:srgbClr val="135D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1D338-477C-44CA-B6CA-C9F381E32428}" v="24" dt="2025-03-21T15:18:10.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420"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903804-C3E7-3AE2-C246-0C121ACB4A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7136EBD4-7A73-4F96-FDB3-CF53E0C842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F44C6-F977-4E41-AE3D-6771AE8B7B68}" type="datetimeFigureOut">
              <a:rPr lang="en-CH" smtClean="0"/>
              <a:t>03/23/2025</a:t>
            </a:fld>
            <a:endParaRPr lang="en-CH"/>
          </a:p>
        </p:txBody>
      </p:sp>
      <p:sp>
        <p:nvSpPr>
          <p:cNvPr id="4" name="Footer Placeholder 3">
            <a:extLst>
              <a:ext uri="{FF2B5EF4-FFF2-40B4-BE49-F238E27FC236}">
                <a16:creationId xmlns:a16="http://schemas.microsoft.com/office/drawing/2014/main" id="{E8B57336-BC64-FB78-0131-67280445A0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CB51A9B3-2030-538C-7F97-11C18D57B9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94D84A-E1FF-4926-B11A-05A897DD8596}" type="slidenum">
              <a:rPr lang="en-CH" smtClean="0"/>
              <a:t>‹Nr.›</a:t>
            </a:fld>
            <a:endParaRPr lang="en-CH"/>
          </a:p>
        </p:txBody>
      </p:sp>
    </p:spTree>
    <p:extLst>
      <p:ext uri="{BB962C8B-B14F-4D97-AF65-F5344CB8AC3E}">
        <p14:creationId xmlns:p14="http://schemas.microsoft.com/office/powerpoint/2010/main" val="107113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AB7F2-ED3F-4B4F-8D5B-FDF8BDDB971B}" type="datetimeFigureOut">
              <a:rPr lang="de-CH" smtClean="0"/>
              <a:t>23.03.2025</a:t>
            </a:fld>
            <a:endParaRPr lang="de-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6385C-6DEA-4AC2-8460-8BD0D107A256}" type="slidenum">
              <a:rPr lang="de-CH" smtClean="0"/>
              <a:t>‹Nr.›</a:t>
            </a:fld>
            <a:endParaRPr lang="de-CH"/>
          </a:p>
        </p:txBody>
      </p:sp>
    </p:spTree>
    <p:extLst>
      <p:ext uri="{BB962C8B-B14F-4D97-AF65-F5344CB8AC3E}">
        <p14:creationId xmlns:p14="http://schemas.microsoft.com/office/powerpoint/2010/main" val="63953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BA56385C-6DEA-4AC2-8460-8BD0D107A256}" type="slidenum">
              <a:rPr lang="de-CH" smtClean="0"/>
              <a:t>2</a:t>
            </a:fld>
            <a:endParaRPr lang="de-CH"/>
          </a:p>
        </p:txBody>
      </p:sp>
    </p:spTree>
    <p:extLst>
      <p:ext uri="{BB962C8B-B14F-4D97-AF65-F5344CB8AC3E}">
        <p14:creationId xmlns:p14="http://schemas.microsoft.com/office/powerpoint/2010/main" val="285129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mpty with title">
    <p:spTree>
      <p:nvGrpSpPr>
        <p:cNvPr id="1" name=""/>
        <p:cNvGrpSpPr/>
        <p:nvPr/>
      </p:nvGrpSpPr>
      <p:grpSpPr>
        <a:xfrm>
          <a:off x="0" y="0"/>
          <a:ext cx="0" cy="0"/>
          <a:chOff x="0" y="0"/>
          <a:chExt cx="0" cy="0"/>
        </a:xfrm>
      </p:grpSpPr>
      <p:sp>
        <p:nvSpPr>
          <p:cNvPr id="2" name="Title 1"/>
          <p:cNvSpPr>
            <a:spLocks noGrp="1"/>
          </p:cNvSpPr>
          <p:nvPr>
            <p:ph type="title"/>
          </p:nvPr>
        </p:nvSpPr>
        <p:spPr>
          <a:xfrm>
            <a:off x="684212" y="5437305"/>
            <a:ext cx="9791048" cy="1155488"/>
          </a:xfrm>
        </p:spPr>
        <p:txBody>
          <a:bodyPr/>
          <a:lstStyle>
            <a:lvl1pPr>
              <a:defRPr b="1">
                <a:effectLst>
                  <a:outerShdw blurRad="38100" dist="38100" dir="2700000" algn="tl">
                    <a:srgbClr val="000000">
                      <a:alpha val="43137"/>
                    </a:srgbClr>
                  </a:outerShdw>
                </a:effectLst>
              </a:defRPr>
            </a:lvl1pPr>
          </a:lstStyle>
          <a:p>
            <a:r>
              <a:rPr lang="en-US"/>
              <a:t>Click to edit Master title style</a:t>
            </a:r>
          </a:p>
        </p:txBody>
      </p:sp>
      <p:sp>
        <p:nvSpPr>
          <p:cNvPr id="4" name="Rectangle 3">
            <a:extLst>
              <a:ext uri="{FF2B5EF4-FFF2-40B4-BE49-F238E27FC236}">
                <a16:creationId xmlns:a16="http://schemas.microsoft.com/office/drawing/2014/main" id="{75F8244C-D340-5DBD-80B5-161F9CB15B76}"/>
              </a:ext>
            </a:extLst>
          </p:cNvPr>
          <p:cNvSpPr/>
          <p:nvPr userDrawn="1"/>
        </p:nvSpPr>
        <p:spPr>
          <a:xfrm flipV="1">
            <a:off x="288132" y="5437303"/>
            <a:ext cx="9515474" cy="45719"/>
          </a:xfrm>
          <a:prstGeom prst="rect">
            <a:avLst/>
          </a:prstGeom>
          <a:gradFill>
            <a:gsLst>
              <a:gs pos="0">
                <a:srgbClr val="4AA8E7"/>
              </a:gs>
              <a:gs pos="100000">
                <a:srgbClr val="0D3E60"/>
              </a:gs>
              <a:gs pos="87000">
                <a:srgbClr val="0E436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676797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ripture left, right spa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3887" y="153422"/>
            <a:ext cx="7628183" cy="6548087"/>
          </a:xfrm>
        </p:spPr>
        <p:txBody>
          <a:bodyPr anchor="t">
            <a:normAutofit/>
          </a:bodyPr>
          <a:lstStyle>
            <a:lvl1pPr marL="0" indent="0" defTabSz="455613">
              <a:spcBef>
                <a:spcPts val="1800"/>
              </a:spcBef>
              <a:buClr>
                <a:schemeClr val="tx2"/>
              </a:buClr>
              <a:buFont typeface="Arial" panose="020B0604020202020204" pitchFamily="34" charset="0"/>
              <a:buNone/>
              <a:tabLst>
                <a:tab pos="7351713" algn="r"/>
              </a:tabLst>
              <a:defRPr sz="2800"/>
            </a:lvl1pPr>
            <a:lvl2pPr marL="914400" indent="-457200">
              <a:buClr>
                <a:schemeClr val="tx2"/>
              </a:buClr>
              <a:buFont typeface="Arial" panose="020B0604020202020204" pitchFamily="34" charset="0"/>
              <a:buChar char="•"/>
              <a:tabLst>
                <a:tab pos="9594850" algn="r"/>
              </a:tabLst>
              <a:defRPr sz="2800"/>
            </a:lvl2pPr>
            <a:lvl3pPr marL="1371600" indent="-457200">
              <a:buClr>
                <a:schemeClr val="tx2"/>
              </a:buClr>
              <a:buFont typeface="Arial" panose="020B0604020202020204" pitchFamily="34" charset="0"/>
              <a:buChar char="•"/>
              <a:tabLst>
                <a:tab pos="9594850" algn="r"/>
              </a:tabLst>
              <a:defRPr sz="2800"/>
            </a:lvl3pPr>
            <a:lvl4pPr marL="1828800" indent="-457200">
              <a:buClr>
                <a:schemeClr val="tx2"/>
              </a:buClr>
              <a:buFont typeface="Arial" panose="020B0604020202020204" pitchFamily="34" charset="0"/>
              <a:buChar char="•"/>
              <a:tabLst>
                <a:tab pos="9594850" algn="r"/>
              </a:tabLst>
              <a:defRPr sz="2800"/>
            </a:lvl4pPr>
            <a:lvl5pPr marL="2286000" indent="-457200">
              <a:buClr>
                <a:schemeClr val="tx2"/>
              </a:buClr>
              <a:buFont typeface="Arial" panose="020B0604020202020204" pitchFamily="34" charset="0"/>
              <a:buChar char="•"/>
              <a:tabLst>
                <a:tab pos="9594850" algn="r"/>
              </a:tabLst>
              <a:defRPr sz="2800"/>
            </a:lvl5pPr>
          </a:lstStyle>
          <a:p>
            <a:pPr lvl="0"/>
            <a:r>
              <a:rPr lang="en-US"/>
              <a:t>Scripture</a:t>
            </a:r>
          </a:p>
        </p:txBody>
      </p:sp>
    </p:spTree>
    <p:extLst>
      <p:ext uri="{BB962C8B-B14F-4D97-AF65-F5344CB8AC3E}">
        <p14:creationId xmlns:p14="http://schemas.microsoft.com/office/powerpoint/2010/main" val="3442582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ripture with second scrip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320676"/>
            <a:ext cx="9791048" cy="3355336"/>
          </a:xfrm>
        </p:spPr>
        <p:txBody>
          <a:bodyPr anchor="ctr">
            <a:normAutofit/>
          </a:bodyPr>
          <a:lstStyle>
            <a:lvl1pPr marL="0" indent="0">
              <a:buClr>
                <a:schemeClr val="tx2"/>
              </a:buClr>
              <a:buNone/>
              <a:tabLst>
                <a:tab pos="9594850" algn="r"/>
              </a:tabLst>
              <a:defRPr sz="3200"/>
            </a:lvl1pPr>
            <a:lvl2pPr marL="457200" indent="0">
              <a:buClr>
                <a:schemeClr val="tx2"/>
              </a:buClr>
              <a:buNone/>
              <a:tabLst>
                <a:tab pos="9594850" algn="r"/>
              </a:tabLst>
              <a:defRPr sz="2800"/>
            </a:lvl2pPr>
            <a:lvl3pPr marL="914400" indent="0">
              <a:buClr>
                <a:schemeClr val="tx2"/>
              </a:buClr>
              <a:buNone/>
              <a:tabLst>
                <a:tab pos="9594850" algn="r"/>
              </a:tabLst>
              <a:defRPr sz="2400"/>
            </a:lvl3pPr>
            <a:lvl4pPr marL="1371600" indent="0">
              <a:buClr>
                <a:schemeClr val="tx2"/>
              </a:buClr>
              <a:buNone/>
              <a:tabLst>
                <a:tab pos="9594850" algn="r"/>
              </a:tabLst>
              <a:defRPr sz="2000"/>
            </a:lvl4pPr>
            <a:lvl5pPr marL="1828800" indent="0">
              <a:buClr>
                <a:schemeClr val="tx2"/>
              </a:buClr>
              <a:buNone/>
              <a:tabLst>
                <a:tab pos="9594850" algn="r"/>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B61BEF0D-F0BB-DE4B-95CE-6DB70DBA9567}" type="datetimeFigureOut">
              <a:rPr lang="en-US" dirty="0"/>
              <a:pPr/>
              <a:t>3/23/2025</a:t>
            </a:fld>
            <a:endParaRPr 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‹Nr.›</a:t>
            </a:fld>
            <a:endParaRPr lang="en-US"/>
          </a:p>
        </p:txBody>
      </p:sp>
      <p:sp>
        <p:nvSpPr>
          <p:cNvPr id="2" name="Content Placeholder 2">
            <a:extLst>
              <a:ext uri="{FF2B5EF4-FFF2-40B4-BE49-F238E27FC236}">
                <a16:creationId xmlns:a16="http://schemas.microsoft.com/office/drawing/2014/main" id="{1D912B97-4810-B44A-F366-4AD4BFD31552}"/>
              </a:ext>
            </a:extLst>
          </p:cNvPr>
          <p:cNvSpPr>
            <a:spLocks noGrp="1"/>
          </p:cNvSpPr>
          <p:nvPr>
            <p:ph idx="13"/>
          </p:nvPr>
        </p:nvSpPr>
        <p:spPr>
          <a:xfrm>
            <a:off x="1364181" y="3723303"/>
            <a:ext cx="10203900" cy="2877191"/>
          </a:xfrm>
        </p:spPr>
        <p:txBody>
          <a:bodyPr anchor="ctr">
            <a:normAutofit/>
          </a:bodyPr>
          <a:lstStyle>
            <a:lvl1pPr marL="0" indent="0">
              <a:buClr>
                <a:schemeClr val="tx2"/>
              </a:buClr>
              <a:buNone/>
              <a:tabLst>
                <a:tab pos="9594850" algn="r"/>
              </a:tabLst>
              <a:defRPr sz="3200">
                <a:solidFill>
                  <a:schemeClr val="accent4">
                    <a:lumMod val="20000"/>
                    <a:lumOff val="80000"/>
                  </a:schemeClr>
                </a:solidFill>
              </a:defRPr>
            </a:lvl1pPr>
            <a:lvl2pPr marL="457200" indent="0">
              <a:buClr>
                <a:schemeClr val="tx2"/>
              </a:buClr>
              <a:buNone/>
              <a:tabLst>
                <a:tab pos="9594850" algn="r"/>
              </a:tabLst>
              <a:defRPr sz="2800">
                <a:solidFill>
                  <a:schemeClr val="accent4">
                    <a:lumMod val="20000"/>
                    <a:lumOff val="80000"/>
                  </a:schemeClr>
                </a:solidFill>
              </a:defRPr>
            </a:lvl2pPr>
            <a:lvl3pPr marL="914400" indent="0">
              <a:buClr>
                <a:schemeClr val="tx2"/>
              </a:buClr>
              <a:buNone/>
              <a:tabLst>
                <a:tab pos="9594850" algn="r"/>
              </a:tabLst>
              <a:defRPr sz="2400">
                <a:solidFill>
                  <a:schemeClr val="accent4">
                    <a:lumMod val="20000"/>
                    <a:lumOff val="80000"/>
                  </a:schemeClr>
                </a:solidFill>
              </a:defRPr>
            </a:lvl3pPr>
            <a:lvl4pPr marL="1371600" indent="0">
              <a:buClr>
                <a:schemeClr val="tx2"/>
              </a:buClr>
              <a:buNone/>
              <a:tabLst>
                <a:tab pos="9594850" algn="r"/>
              </a:tabLst>
              <a:defRPr sz="2000">
                <a:solidFill>
                  <a:schemeClr val="accent4">
                    <a:lumMod val="20000"/>
                    <a:lumOff val="80000"/>
                  </a:schemeClr>
                </a:solidFill>
              </a:defRPr>
            </a:lvl4pPr>
            <a:lvl5pPr marL="1828800" indent="0">
              <a:buClr>
                <a:schemeClr val="tx2"/>
              </a:buClr>
              <a:buNone/>
              <a:tabLst>
                <a:tab pos="9594850" algn="r"/>
              </a:tabLst>
              <a:defRPr sz="2000">
                <a:solidFill>
                  <a:schemeClr val="accent4">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reeform: Shape 11">
            <a:extLst>
              <a:ext uri="{FF2B5EF4-FFF2-40B4-BE49-F238E27FC236}">
                <a16:creationId xmlns:a16="http://schemas.microsoft.com/office/drawing/2014/main" id="{B7ED3C90-6FF2-A5E6-FECE-1DBDB8AAA3A3}"/>
              </a:ext>
            </a:extLst>
          </p:cNvPr>
          <p:cNvSpPr/>
          <p:nvPr userDrawn="1"/>
        </p:nvSpPr>
        <p:spPr>
          <a:xfrm>
            <a:off x="554106" y="3792611"/>
            <a:ext cx="748705" cy="2738576"/>
          </a:xfrm>
          <a:custGeom>
            <a:avLst/>
            <a:gdLst>
              <a:gd name="connsiteX0" fmla="*/ 0 w 736430"/>
              <a:gd name="connsiteY0" fmla="*/ 0 h 2718652"/>
              <a:gd name="connsiteX1" fmla="*/ 736430 w 736430"/>
              <a:gd name="connsiteY1" fmla="*/ 1380805 h 2718652"/>
              <a:gd name="connsiteX2" fmla="*/ 141149 w 736430"/>
              <a:gd name="connsiteY2" fmla="*/ 2718652 h 2718652"/>
              <a:gd name="connsiteX0" fmla="*/ 0 w 797799"/>
              <a:gd name="connsiteY0" fmla="*/ 0 h 2718652"/>
              <a:gd name="connsiteX1" fmla="*/ 797799 w 797799"/>
              <a:gd name="connsiteY1" fmla="*/ 1380805 h 2718652"/>
              <a:gd name="connsiteX2" fmla="*/ 202518 w 797799"/>
              <a:gd name="connsiteY2" fmla="*/ 2718652 h 2718652"/>
              <a:gd name="connsiteX0" fmla="*/ 24548 w 822347"/>
              <a:gd name="connsiteY0" fmla="*/ 0 h 2712573"/>
              <a:gd name="connsiteX1" fmla="*/ 822347 w 822347"/>
              <a:gd name="connsiteY1" fmla="*/ 1380805 h 2712573"/>
              <a:gd name="connsiteX2" fmla="*/ 0 w 822347"/>
              <a:gd name="connsiteY2" fmla="*/ 2712573 h 2712573"/>
              <a:gd name="connsiteX0" fmla="*/ 24548 w 742568"/>
              <a:gd name="connsiteY0" fmla="*/ 0 h 2712573"/>
              <a:gd name="connsiteX1" fmla="*/ 742568 w 742568"/>
              <a:gd name="connsiteY1" fmla="*/ 1405120 h 2712573"/>
              <a:gd name="connsiteX2" fmla="*/ 0 w 742568"/>
              <a:gd name="connsiteY2" fmla="*/ 2712573 h 2712573"/>
              <a:gd name="connsiteX0" fmla="*/ 24548 w 748705"/>
              <a:gd name="connsiteY0" fmla="*/ 0 h 2712573"/>
              <a:gd name="connsiteX1" fmla="*/ 748705 w 748705"/>
              <a:gd name="connsiteY1" fmla="*/ 1362569 h 2712573"/>
              <a:gd name="connsiteX2" fmla="*/ 0 w 748705"/>
              <a:gd name="connsiteY2" fmla="*/ 2712573 h 2712573"/>
            </a:gdLst>
            <a:ahLst/>
            <a:cxnLst>
              <a:cxn ang="0">
                <a:pos x="connsiteX0" y="connsiteY0"/>
              </a:cxn>
              <a:cxn ang="0">
                <a:pos x="connsiteX1" y="connsiteY1"/>
              </a:cxn>
              <a:cxn ang="0">
                <a:pos x="connsiteX2" y="connsiteY2"/>
              </a:cxn>
            </a:cxnLst>
            <a:rect l="l" t="t" r="r" b="b"/>
            <a:pathLst>
              <a:path w="748705" h="2712573">
                <a:moveTo>
                  <a:pt x="24548" y="0"/>
                </a:moveTo>
                <a:lnTo>
                  <a:pt x="748705" y="1362569"/>
                </a:lnTo>
                <a:lnTo>
                  <a:pt x="0" y="2712573"/>
                </a:lnTo>
              </a:path>
            </a:pathLst>
          </a:custGeom>
          <a:noFill/>
          <a:ln w="76200">
            <a:solidFill>
              <a:schemeClr val="tx1">
                <a:lumMod val="65000"/>
              </a:schemeClr>
            </a:solidFill>
            <a:extLst>
              <a:ext uri="{C807C97D-BFC1-408E-A445-0C87EB9F89A2}">
                <ask:lineSketchStyleProps xmlns:ask="http://schemas.microsoft.com/office/drawing/2018/sketchyshapes" sd="2524950303">
                  <a:custGeom>
                    <a:avLst/>
                    <a:gdLst>
                      <a:gd name="connsiteX0" fmla="*/ 24548 w 748705"/>
                      <a:gd name="connsiteY0" fmla="*/ 0 h 2738576"/>
                      <a:gd name="connsiteX1" fmla="*/ 273175 w 748705"/>
                      <a:gd name="connsiteY1" fmla="*/ 472300 h 2738576"/>
                      <a:gd name="connsiteX2" fmla="*/ 521802 w 748705"/>
                      <a:gd name="connsiteY2" fmla="*/ 944599 h 2738576"/>
                      <a:gd name="connsiteX3" fmla="*/ 748705 w 748705"/>
                      <a:gd name="connsiteY3" fmla="*/ 1375630 h 2738576"/>
                      <a:gd name="connsiteX4" fmla="*/ 521598 w 748705"/>
                      <a:gd name="connsiteY4" fmla="*/ 1789057 h 2738576"/>
                      <a:gd name="connsiteX5" fmla="*/ 272029 w 748705"/>
                      <a:gd name="connsiteY5" fmla="*/ 2243372 h 2738576"/>
                      <a:gd name="connsiteX6" fmla="*/ 0 w 748705"/>
                      <a:gd name="connsiteY6" fmla="*/ 2738576 h 27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705" h="2738576" extrusionOk="0">
                        <a:moveTo>
                          <a:pt x="24548" y="0"/>
                        </a:moveTo>
                        <a:cubicBezTo>
                          <a:pt x="116962" y="225656"/>
                          <a:pt x="215694" y="310277"/>
                          <a:pt x="273175" y="472300"/>
                        </a:cubicBezTo>
                        <a:cubicBezTo>
                          <a:pt x="330656" y="634323"/>
                          <a:pt x="407829" y="778927"/>
                          <a:pt x="521802" y="944599"/>
                        </a:cubicBezTo>
                        <a:cubicBezTo>
                          <a:pt x="635775" y="1110271"/>
                          <a:pt x="631478" y="1175789"/>
                          <a:pt x="748705" y="1375630"/>
                        </a:cubicBezTo>
                        <a:cubicBezTo>
                          <a:pt x="662558" y="1529677"/>
                          <a:pt x="564128" y="1679164"/>
                          <a:pt x="521598" y="1789057"/>
                        </a:cubicBezTo>
                        <a:cubicBezTo>
                          <a:pt x="479068" y="1898950"/>
                          <a:pt x="392660" y="2037755"/>
                          <a:pt x="272029" y="2243372"/>
                        </a:cubicBezTo>
                        <a:cubicBezTo>
                          <a:pt x="151399" y="2448989"/>
                          <a:pt x="113050" y="2565846"/>
                          <a:pt x="0" y="2738576"/>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740240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P spid="12"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ipture with free spac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159560"/>
            <a:ext cx="9791048" cy="3565546"/>
          </a:xfrm>
        </p:spPr>
        <p:txBody>
          <a:bodyPr anchor="ctr">
            <a:normAutofit/>
          </a:bodyPr>
          <a:lstStyle>
            <a:lvl1pPr marL="0" indent="0">
              <a:buClr>
                <a:schemeClr val="tx2"/>
              </a:buClr>
              <a:buNone/>
              <a:tabLst>
                <a:tab pos="9594850" algn="r"/>
              </a:tabLst>
              <a:defRPr sz="3200"/>
            </a:lvl1pPr>
            <a:lvl2pPr marL="457200" indent="0">
              <a:buClr>
                <a:schemeClr val="tx2"/>
              </a:buClr>
              <a:buNone/>
              <a:tabLst>
                <a:tab pos="9594850" algn="r"/>
              </a:tabLst>
              <a:defRPr sz="2800"/>
            </a:lvl2pPr>
            <a:lvl3pPr marL="914400" indent="0">
              <a:buClr>
                <a:schemeClr val="tx2"/>
              </a:buClr>
              <a:buNone/>
              <a:tabLst>
                <a:tab pos="9594850" algn="r"/>
              </a:tabLst>
              <a:defRPr sz="2400"/>
            </a:lvl3pPr>
            <a:lvl4pPr marL="1371600" indent="0">
              <a:buClr>
                <a:schemeClr val="tx2"/>
              </a:buClr>
              <a:buNone/>
              <a:tabLst>
                <a:tab pos="9594850" algn="r"/>
              </a:tabLst>
              <a:defRPr sz="2000"/>
            </a:lvl4pPr>
            <a:lvl5pPr marL="1828800" indent="0">
              <a:buClr>
                <a:schemeClr val="tx2"/>
              </a:buClr>
              <a:buNone/>
              <a:tabLst>
                <a:tab pos="9594850" algn="r"/>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35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ripture wider with free spa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8475" y="124049"/>
            <a:ext cx="11469948" cy="3565546"/>
          </a:xfrm>
        </p:spPr>
        <p:txBody>
          <a:bodyPr anchor="ctr">
            <a:normAutofit/>
          </a:bodyPr>
          <a:lstStyle>
            <a:lvl1pPr marL="0" indent="0">
              <a:buClr>
                <a:schemeClr val="tx2"/>
              </a:buClr>
              <a:buNone/>
              <a:tabLst>
                <a:tab pos="11212513" algn="r"/>
              </a:tabLst>
              <a:defRPr sz="3200"/>
            </a:lvl1pPr>
            <a:lvl2pPr marL="457200" indent="0">
              <a:buClr>
                <a:schemeClr val="tx2"/>
              </a:buClr>
              <a:buNone/>
              <a:tabLst>
                <a:tab pos="9594850" algn="r"/>
              </a:tabLst>
              <a:defRPr sz="2800"/>
            </a:lvl2pPr>
            <a:lvl3pPr marL="914400" indent="0">
              <a:buClr>
                <a:schemeClr val="tx2"/>
              </a:buClr>
              <a:buNone/>
              <a:tabLst>
                <a:tab pos="9594850" algn="r"/>
              </a:tabLst>
              <a:defRPr sz="2400"/>
            </a:lvl3pPr>
            <a:lvl4pPr marL="1371600" indent="0">
              <a:buClr>
                <a:schemeClr val="tx2"/>
              </a:buClr>
              <a:buNone/>
              <a:tabLst>
                <a:tab pos="9594850" algn="r"/>
              </a:tabLst>
              <a:defRPr sz="2000"/>
            </a:lvl4pPr>
            <a:lvl5pPr marL="1828800" indent="0">
              <a:buClr>
                <a:schemeClr val="tx2"/>
              </a:buClr>
              <a:buNone/>
              <a:tabLst>
                <a:tab pos="9594850" algn="r"/>
              </a:tabLst>
              <a:defRPr sz="2000"/>
            </a:lvl5pPr>
          </a:lstStyle>
          <a:p>
            <a:pPr lvl="0"/>
            <a:r>
              <a:rPr lang="en-US"/>
              <a:t>Scripture</a:t>
            </a:r>
          </a:p>
        </p:txBody>
      </p:sp>
    </p:spTree>
    <p:extLst>
      <p:ext uri="{BB962C8B-B14F-4D97-AF65-F5344CB8AC3E}">
        <p14:creationId xmlns:p14="http://schemas.microsoft.com/office/powerpoint/2010/main" val="1820629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ripture large with free spa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7971" y="104329"/>
            <a:ext cx="11746050" cy="4608820"/>
          </a:xfrm>
        </p:spPr>
        <p:txBody>
          <a:bodyPr anchor="t">
            <a:normAutofit/>
          </a:bodyPr>
          <a:lstStyle>
            <a:lvl1pPr marL="0" indent="0">
              <a:buClr>
                <a:schemeClr val="tx2"/>
              </a:buClr>
              <a:buNone/>
              <a:tabLst>
                <a:tab pos="11482388" algn="r"/>
              </a:tabLst>
              <a:defRPr sz="3200"/>
            </a:lvl1pPr>
            <a:lvl2pPr marL="457200" indent="0">
              <a:buClr>
                <a:schemeClr val="tx2"/>
              </a:buClr>
              <a:buNone/>
              <a:tabLst>
                <a:tab pos="9594850" algn="r"/>
              </a:tabLst>
              <a:defRPr sz="2800"/>
            </a:lvl2pPr>
            <a:lvl3pPr marL="914400" indent="0">
              <a:buClr>
                <a:schemeClr val="tx2"/>
              </a:buClr>
              <a:buNone/>
              <a:tabLst>
                <a:tab pos="9594850" algn="r"/>
              </a:tabLst>
              <a:defRPr sz="2400"/>
            </a:lvl3pPr>
            <a:lvl4pPr marL="1371600" indent="0">
              <a:buClr>
                <a:schemeClr val="tx2"/>
              </a:buClr>
              <a:buNone/>
              <a:tabLst>
                <a:tab pos="9594850" algn="r"/>
              </a:tabLst>
              <a:defRPr sz="2000"/>
            </a:lvl4pPr>
            <a:lvl5pPr marL="1828800" indent="0">
              <a:buClr>
                <a:schemeClr val="tx2"/>
              </a:buClr>
              <a:buNone/>
              <a:tabLst>
                <a:tab pos="9594850" algn="r"/>
              </a:tabLst>
              <a:defRPr sz="2000"/>
            </a:lvl5pPr>
          </a:lstStyle>
          <a:p>
            <a:pPr lvl="0"/>
            <a:r>
              <a:rPr lang="en-US"/>
              <a:t>Scripture</a:t>
            </a:r>
          </a:p>
        </p:txBody>
      </p:sp>
    </p:spTree>
    <p:extLst>
      <p:ext uri="{BB962C8B-B14F-4D97-AF65-F5344CB8AC3E}">
        <p14:creationId xmlns:p14="http://schemas.microsoft.com/office/powerpoint/2010/main" val="23986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ripture large additional Scriptu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7971" y="104329"/>
            <a:ext cx="11746050" cy="4608820"/>
          </a:xfrm>
        </p:spPr>
        <p:txBody>
          <a:bodyPr anchor="ctr">
            <a:normAutofit/>
          </a:bodyPr>
          <a:lstStyle>
            <a:lvl1pPr marL="0" indent="0">
              <a:buClr>
                <a:schemeClr val="tx2"/>
              </a:buClr>
              <a:buNone/>
              <a:tabLst>
                <a:tab pos="11482388" algn="r"/>
              </a:tabLst>
              <a:defRPr sz="3200"/>
            </a:lvl1pPr>
            <a:lvl2pPr marL="457200" indent="0">
              <a:buClr>
                <a:schemeClr val="tx2"/>
              </a:buClr>
              <a:buNone/>
              <a:tabLst>
                <a:tab pos="9594850" algn="r"/>
              </a:tabLst>
              <a:defRPr sz="2800"/>
            </a:lvl2pPr>
            <a:lvl3pPr marL="914400" indent="0">
              <a:buClr>
                <a:schemeClr val="tx2"/>
              </a:buClr>
              <a:buNone/>
              <a:tabLst>
                <a:tab pos="9594850" algn="r"/>
              </a:tabLst>
              <a:defRPr sz="2400"/>
            </a:lvl3pPr>
            <a:lvl4pPr marL="1371600" indent="0">
              <a:buClr>
                <a:schemeClr val="tx2"/>
              </a:buClr>
              <a:buNone/>
              <a:tabLst>
                <a:tab pos="9594850" algn="r"/>
              </a:tabLst>
              <a:defRPr sz="2000"/>
            </a:lvl4pPr>
            <a:lvl5pPr marL="1828800" indent="0">
              <a:buClr>
                <a:schemeClr val="tx2"/>
              </a:buClr>
              <a:buNone/>
              <a:tabLst>
                <a:tab pos="9594850" algn="r"/>
              </a:tabLst>
              <a:defRPr sz="2000"/>
            </a:lvl5pPr>
          </a:lstStyle>
          <a:p>
            <a:pPr lvl="0"/>
            <a:r>
              <a:rPr lang="en-US"/>
              <a:t>Scripture</a:t>
            </a:r>
          </a:p>
        </p:txBody>
      </p:sp>
      <p:sp>
        <p:nvSpPr>
          <p:cNvPr id="4" name="Text Placeholder 3">
            <a:extLst>
              <a:ext uri="{FF2B5EF4-FFF2-40B4-BE49-F238E27FC236}">
                <a16:creationId xmlns:a16="http://schemas.microsoft.com/office/drawing/2014/main" id="{5BDF9A3C-246A-1FC3-4A99-A62A8445DC8E}"/>
              </a:ext>
            </a:extLst>
          </p:cNvPr>
          <p:cNvSpPr>
            <a:spLocks noGrp="1"/>
          </p:cNvSpPr>
          <p:nvPr>
            <p:ph type="body" sz="quarter" idx="10" hasCustomPrompt="1"/>
          </p:nvPr>
        </p:nvSpPr>
        <p:spPr>
          <a:xfrm>
            <a:off x="177800" y="4829175"/>
            <a:ext cx="11745913" cy="1924050"/>
          </a:xfrm>
        </p:spPr>
        <p:txBody>
          <a:bodyPr anchor="b">
            <a:normAutofit/>
          </a:bodyPr>
          <a:lstStyle>
            <a:lvl1pPr marL="0" indent="0">
              <a:buNone/>
              <a:tabLst>
                <a:tab pos="11482388" algn="r"/>
              </a:tabLst>
              <a:defRPr sz="2800">
                <a:solidFill>
                  <a:schemeClr val="accent4">
                    <a:lumMod val="20000"/>
                    <a:lumOff val="80000"/>
                  </a:schemeClr>
                </a:solidFill>
              </a:defRPr>
            </a:lvl1pPr>
          </a:lstStyle>
          <a:p>
            <a:pPr lvl="0"/>
            <a:r>
              <a:rPr lang="en-US"/>
              <a:t>Scripture</a:t>
            </a:r>
            <a:endParaRPr lang="de-CH"/>
          </a:p>
        </p:txBody>
      </p:sp>
    </p:spTree>
    <p:extLst>
      <p:ext uri="{BB962C8B-B14F-4D97-AF65-F5344CB8AC3E}">
        <p14:creationId xmlns:p14="http://schemas.microsoft.com/office/powerpoint/2010/main" val="2159076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ripture, free space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971" y="104329"/>
            <a:ext cx="9806786" cy="6640138"/>
          </a:xfrm>
        </p:spPr>
        <p:txBody>
          <a:bodyPr anchor="ctr">
            <a:normAutofit/>
          </a:bodyPr>
          <a:lstStyle>
            <a:lvl1pPr marL="0" indent="0">
              <a:buClr>
                <a:schemeClr val="tx2"/>
              </a:buClr>
              <a:buNone/>
              <a:tabLst>
                <a:tab pos="9598025" algn="r"/>
              </a:tabLst>
              <a:defRPr sz="2800"/>
            </a:lvl1pPr>
            <a:lvl2pPr marL="457200" indent="0">
              <a:buClr>
                <a:schemeClr val="tx2"/>
              </a:buClr>
              <a:buNone/>
              <a:tabLst>
                <a:tab pos="7713663" algn="r"/>
              </a:tabLst>
              <a:defRPr sz="2800"/>
            </a:lvl2pPr>
            <a:lvl3pPr marL="914400" indent="0">
              <a:buClr>
                <a:schemeClr val="tx2"/>
              </a:buClr>
              <a:buNone/>
              <a:tabLst>
                <a:tab pos="7713663" algn="r"/>
              </a:tabLst>
              <a:defRPr sz="2400"/>
            </a:lvl3pPr>
            <a:lvl4pPr marL="1371600" indent="0">
              <a:buClr>
                <a:schemeClr val="tx2"/>
              </a:buClr>
              <a:buNone/>
              <a:tabLst>
                <a:tab pos="7713663" algn="r"/>
              </a:tabLst>
              <a:defRPr sz="2000"/>
            </a:lvl4pPr>
            <a:lvl5pPr marL="1828800" indent="0">
              <a:buClr>
                <a:schemeClr val="tx2"/>
              </a:buClr>
              <a:buNone/>
              <a:tabLst>
                <a:tab pos="7713663" algn="r"/>
              </a:tabLst>
              <a:defRPr sz="2000"/>
            </a:lvl5pPr>
          </a:lstStyle>
          <a:p>
            <a:pPr lvl="0"/>
            <a:r>
              <a:rPr lang="en-US"/>
              <a:t>Click to edit Master text styles</a:t>
            </a:r>
          </a:p>
        </p:txBody>
      </p:sp>
    </p:spTree>
    <p:extLst>
      <p:ext uri="{BB962C8B-B14F-4D97-AF65-F5344CB8AC3E}">
        <p14:creationId xmlns:p14="http://schemas.microsoft.com/office/powerpoint/2010/main" val="624017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ripture, free space right and bottom">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971" y="104329"/>
            <a:ext cx="8432118" cy="4394028"/>
          </a:xfrm>
        </p:spPr>
        <p:txBody>
          <a:bodyPr anchor="ctr">
            <a:normAutofit/>
          </a:bodyPr>
          <a:lstStyle>
            <a:lvl1pPr marL="0" indent="0">
              <a:buClr>
                <a:schemeClr val="tx2"/>
              </a:buClr>
              <a:buNone/>
              <a:tabLst>
                <a:tab pos="7713663" algn="r"/>
              </a:tabLst>
              <a:defRPr sz="2800"/>
            </a:lvl1pPr>
            <a:lvl2pPr marL="457200" indent="0">
              <a:buClr>
                <a:schemeClr val="tx2"/>
              </a:buClr>
              <a:buNone/>
              <a:tabLst>
                <a:tab pos="7713663" algn="r"/>
              </a:tabLst>
              <a:defRPr sz="2800"/>
            </a:lvl2pPr>
            <a:lvl3pPr marL="914400" indent="0">
              <a:buClr>
                <a:schemeClr val="tx2"/>
              </a:buClr>
              <a:buNone/>
              <a:tabLst>
                <a:tab pos="7713663" algn="r"/>
              </a:tabLst>
              <a:defRPr sz="2400"/>
            </a:lvl3pPr>
            <a:lvl4pPr marL="1371600" indent="0">
              <a:buClr>
                <a:schemeClr val="tx2"/>
              </a:buClr>
              <a:buNone/>
              <a:tabLst>
                <a:tab pos="7713663" algn="r"/>
              </a:tabLst>
              <a:defRPr sz="2000"/>
            </a:lvl4pPr>
            <a:lvl5pPr marL="1828800" indent="0">
              <a:buClr>
                <a:schemeClr val="tx2"/>
              </a:buClr>
              <a:buNone/>
              <a:tabLst>
                <a:tab pos="7713663" algn="r"/>
              </a:tabLst>
              <a:defRPr sz="2000"/>
            </a:lvl5pPr>
          </a:lstStyle>
          <a:p>
            <a:pPr lvl="0"/>
            <a:r>
              <a:rPr lang="en-US"/>
              <a:t>Click to edit Master text styles</a:t>
            </a:r>
          </a:p>
        </p:txBody>
      </p:sp>
    </p:spTree>
    <p:extLst>
      <p:ext uri="{BB962C8B-B14F-4D97-AF65-F5344CB8AC3E}">
        <p14:creationId xmlns:p14="http://schemas.microsoft.com/office/powerpoint/2010/main" val="1419122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ipture with poin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4212" y="159559"/>
            <a:ext cx="9791048" cy="2037455"/>
          </a:xfrm>
        </p:spPr>
        <p:txBody>
          <a:bodyPr anchor="ctr">
            <a:normAutofit/>
          </a:bodyPr>
          <a:lstStyle>
            <a:lvl1pPr marL="0" indent="0">
              <a:buClr>
                <a:schemeClr val="tx2"/>
              </a:buClr>
              <a:buNone/>
              <a:tabLst>
                <a:tab pos="9594850" algn="r"/>
              </a:tabLst>
              <a:defRPr sz="3200"/>
            </a:lvl1pPr>
            <a:lvl2pPr marL="457200" indent="0">
              <a:buClr>
                <a:schemeClr val="tx2"/>
              </a:buClr>
              <a:buNone/>
              <a:tabLst>
                <a:tab pos="9594850" algn="r"/>
              </a:tabLst>
              <a:defRPr sz="2800"/>
            </a:lvl2pPr>
            <a:lvl3pPr marL="914400" indent="0">
              <a:buClr>
                <a:schemeClr val="tx2"/>
              </a:buClr>
              <a:buNone/>
              <a:tabLst>
                <a:tab pos="9594850" algn="r"/>
              </a:tabLst>
              <a:defRPr sz="2400"/>
            </a:lvl3pPr>
            <a:lvl4pPr marL="1371600" indent="0">
              <a:buClr>
                <a:schemeClr val="tx2"/>
              </a:buClr>
              <a:buNone/>
              <a:tabLst>
                <a:tab pos="9594850" algn="r"/>
              </a:tabLst>
              <a:defRPr sz="2000"/>
            </a:lvl4pPr>
            <a:lvl5pPr marL="1828800" indent="0">
              <a:buClr>
                <a:schemeClr val="tx2"/>
              </a:buClr>
              <a:buNone/>
              <a:tabLst>
                <a:tab pos="9594850" algn="r"/>
              </a:tabLst>
              <a:defRPr sz="2000"/>
            </a:lvl5pPr>
          </a:lstStyle>
          <a:p>
            <a:pPr lvl="0"/>
            <a:r>
              <a:rPr lang="en-US"/>
              <a:t>Scripture</a:t>
            </a:r>
          </a:p>
        </p:txBody>
      </p:sp>
      <p:sp>
        <p:nvSpPr>
          <p:cNvPr id="4" name="Text Placeholder 3">
            <a:extLst>
              <a:ext uri="{FF2B5EF4-FFF2-40B4-BE49-F238E27FC236}">
                <a16:creationId xmlns:a16="http://schemas.microsoft.com/office/drawing/2014/main" id="{E327022A-F5A2-276B-4B1A-42D36B6028AB}"/>
              </a:ext>
            </a:extLst>
          </p:cNvPr>
          <p:cNvSpPr>
            <a:spLocks noGrp="1"/>
          </p:cNvSpPr>
          <p:nvPr>
            <p:ph type="body" sz="quarter" idx="10"/>
          </p:nvPr>
        </p:nvSpPr>
        <p:spPr>
          <a:xfrm>
            <a:off x="1252538" y="2259013"/>
            <a:ext cx="9210675" cy="4411662"/>
          </a:xfrm>
        </p:spPr>
        <p:txBody>
          <a:bodyPr>
            <a:normAutofit/>
          </a:bodyPr>
          <a:lstStyle>
            <a:lvl1pPr>
              <a:tabLst>
                <a:tab pos="8972550" algn="r"/>
              </a:tabLst>
              <a:defRPr sz="2800">
                <a:solidFill>
                  <a:schemeClr val="accent4">
                    <a:lumMod val="20000"/>
                    <a:lumOff val="80000"/>
                  </a:schemeClr>
                </a:solidFill>
              </a:defRPr>
            </a:lvl1pPr>
            <a:lvl2pPr>
              <a:defRPr>
                <a:solidFill>
                  <a:schemeClr val="accent4">
                    <a:lumMod val="20000"/>
                    <a:lumOff val="80000"/>
                  </a:schemeClr>
                </a:solidFill>
              </a:defRPr>
            </a:lvl2pPr>
            <a:lvl3pPr>
              <a:defRPr>
                <a:solidFill>
                  <a:schemeClr val="accent4">
                    <a:lumMod val="20000"/>
                    <a:lumOff val="80000"/>
                  </a:schemeClr>
                </a:solidFill>
              </a:defRPr>
            </a:lvl3pPr>
            <a:lvl4pPr>
              <a:defRPr>
                <a:solidFill>
                  <a:schemeClr val="accent4">
                    <a:lumMod val="20000"/>
                    <a:lumOff val="80000"/>
                  </a:schemeClr>
                </a:solidFill>
              </a:defRPr>
            </a:lvl4pPr>
            <a:lvl5pPr>
              <a:defRPr>
                <a:solidFill>
                  <a:schemeClr val="accent4">
                    <a:lumMod val="20000"/>
                    <a:lumOff val="80000"/>
                  </a:schemeClr>
                </a:solidFill>
              </a:defRPr>
            </a:lvl5pPr>
          </a:lstStyle>
          <a:p>
            <a:pPr lvl="0"/>
            <a:r>
              <a:rPr lang="en-US"/>
              <a:t>Click to edit Master text styles</a:t>
            </a:r>
            <a:endParaRPr lang="de-CH"/>
          </a:p>
        </p:txBody>
      </p:sp>
    </p:spTree>
    <p:extLst>
      <p:ext uri="{BB962C8B-B14F-4D97-AF65-F5344CB8AC3E}">
        <p14:creationId xmlns:p14="http://schemas.microsoft.com/office/powerpoint/2010/main" val="304002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criptur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971" y="421913"/>
            <a:ext cx="11746050" cy="2928841"/>
          </a:xfrm>
        </p:spPr>
        <p:txBody>
          <a:bodyPr anchor="t">
            <a:normAutofit/>
          </a:bodyPr>
          <a:lstStyle>
            <a:lvl1pPr marL="0" indent="0">
              <a:buClr>
                <a:schemeClr val="tx2"/>
              </a:buClr>
              <a:buNone/>
              <a:tabLst>
                <a:tab pos="11482388" algn="r"/>
              </a:tabLst>
              <a:defRPr sz="2800"/>
            </a:lvl1pPr>
            <a:lvl2pPr marL="457200" indent="0">
              <a:buClr>
                <a:schemeClr val="tx2"/>
              </a:buClr>
              <a:buNone/>
              <a:tabLst>
                <a:tab pos="9594850" algn="r"/>
              </a:tabLst>
              <a:defRPr sz="2400"/>
            </a:lvl2pPr>
            <a:lvl3pPr marL="914400" indent="0">
              <a:buClr>
                <a:schemeClr val="tx2"/>
              </a:buClr>
              <a:buNone/>
              <a:tabLst>
                <a:tab pos="9594850" algn="r"/>
              </a:tabLst>
              <a:defRPr sz="2000"/>
            </a:lvl3pPr>
            <a:lvl4pPr marL="1371600" indent="0">
              <a:buClr>
                <a:schemeClr val="tx2"/>
              </a:buClr>
              <a:buNone/>
              <a:tabLst>
                <a:tab pos="9594850" algn="r"/>
              </a:tabLst>
              <a:defRPr sz="1800"/>
            </a:lvl4pPr>
            <a:lvl5pPr marL="1828800" indent="0">
              <a:buClr>
                <a:schemeClr val="tx2"/>
              </a:buClr>
              <a:buNone/>
              <a:tabLst>
                <a:tab pos="9594850" algn="r"/>
              </a:tabLst>
              <a:defRPr sz="1800"/>
            </a:lvl5pPr>
          </a:lstStyle>
          <a:p>
            <a:pPr lvl="0"/>
            <a:r>
              <a:rPr lang="en-US"/>
              <a:t>Click to edit Master text styles</a:t>
            </a:r>
          </a:p>
        </p:txBody>
      </p:sp>
      <p:sp>
        <p:nvSpPr>
          <p:cNvPr id="2" name="Content Placeholder 2">
            <a:extLst>
              <a:ext uri="{FF2B5EF4-FFF2-40B4-BE49-F238E27FC236}">
                <a16:creationId xmlns:a16="http://schemas.microsoft.com/office/drawing/2014/main" id="{8E34ED99-9E67-CBEF-0DAA-75CF3628F1D6}"/>
              </a:ext>
            </a:extLst>
          </p:cNvPr>
          <p:cNvSpPr>
            <a:spLocks noGrp="1"/>
          </p:cNvSpPr>
          <p:nvPr>
            <p:ph idx="13"/>
          </p:nvPr>
        </p:nvSpPr>
        <p:spPr>
          <a:xfrm>
            <a:off x="177971" y="3429000"/>
            <a:ext cx="9692170" cy="3007087"/>
          </a:xfrm>
        </p:spPr>
        <p:txBody>
          <a:bodyPr anchor="b">
            <a:normAutofit/>
          </a:bodyPr>
          <a:lstStyle>
            <a:lvl1pPr marL="0" indent="0">
              <a:buClr>
                <a:schemeClr val="tx2"/>
              </a:buClr>
              <a:buNone/>
              <a:tabLst>
                <a:tab pos="9507538" algn="r"/>
              </a:tabLst>
              <a:defRPr sz="2800"/>
            </a:lvl1pPr>
            <a:lvl2pPr marL="457200" indent="0">
              <a:buClr>
                <a:schemeClr val="tx2"/>
              </a:buClr>
              <a:buNone/>
              <a:tabLst>
                <a:tab pos="9594850" algn="r"/>
              </a:tabLst>
              <a:defRPr sz="2400"/>
            </a:lvl2pPr>
            <a:lvl3pPr marL="914400" indent="0">
              <a:buClr>
                <a:schemeClr val="tx2"/>
              </a:buClr>
              <a:buNone/>
              <a:tabLst>
                <a:tab pos="9594850" algn="r"/>
              </a:tabLst>
              <a:defRPr sz="2000"/>
            </a:lvl3pPr>
            <a:lvl4pPr marL="1371600" indent="0">
              <a:buClr>
                <a:schemeClr val="tx2"/>
              </a:buClr>
              <a:buNone/>
              <a:tabLst>
                <a:tab pos="9594850" algn="r"/>
              </a:tabLst>
              <a:defRPr sz="1800"/>
            </a:lvl4pPr>
            <a:lvl5pPr marL="1828800" indent="0">
              <a:buClr>
                <a:schemeClr val="tx2"/>
              </a:buClr>
              <a:buNone/>
              <a:tabLst>
                <a:tab pos="9594850" algn="r"/>
              </a:tabLst>
              <a:defRPr sz="1800"/>
            </a:lvl5pPr>
          </a:lstStyle>
          <a:p>
            <a:pPr lvl="0"/>
            <a:r>
              <a:rPr lang="en-US"/>
              <a:t>Click to edit Master text styles</a:t>
            </a:r>
          </a:p>
        </p:txBody>
      </p:sp>
    </p:spTree>
    <p:extLst>
      <p:ext uri="{BB962C8B-B14F-4D97-AF65-F5344CB8AC3E}">
        <p14:creationId xmlns:p14="http://schemas.microsoft.com/office/powerpoint/2010/main" val="103196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cripture with Title">
    <p:spTree>
      <p:nvGrpSpPr>
        <p:cNvPr id="1" name=""/>
        <p:cNvGrpSpPr/>
        <p:nvPr/>
      </p:nvGrpSpPr>
      <p:grpSpPr>
        <a:xfrm>
          <a:off x="0" y="0"/>
          <a:ext cx="0" cy="0"/>
          <a:chOff x="0" y="0"/>
          <a:chExt cx="0" cy="0"/>
        </a:xfrm>
      </p:grpSpPr>
      <p:sp>
        <p:nvSpPr>
          <p:cNvPr id="2" name="Title 1"/>
          <p:cNvSpPr>
            <a:spLocks noGrp="1"/>
          </p:cNvSpPr>
          <p:nvPr>
            <p:ph type="title"/>
          </p:nvPr>
        </p:nvSpPr>
        <p:spPr>
          <a:xfrm>
            <a:off x="684212" y="5437305"/>
            <a:ext cx="9791048" cy="1155488"/>
          </a:xfrm>
        </p:spPr>
        <p:txBody>
          <a:bodyPr/>
          <a:lstStyle>
            <a:lvl1pPr>
              <a:defRPr b="1">
                <a:effectLst>
                  <a:outerShdw blurRad="38100" dist="38100" dir="2700000" algn="tl">
                    <a:srgbClr val="000000">
                      <a:alpha val="43137"/>
                    </a:srgbClr>
                  </a:outerShdw>
                </a:effectLst>
              </a:defRPr>
            </a:lvl1pPr>
          </a:lstStyle>
          <a:p>
            <a:r>
              <a:rPr lang="en-US"/>
              <a:t>Click to edit Master title style</a:t>
            </a:r>
          </a:p>
        </p:txBody>
      </p:sp>
      <p:sp>
        <p:nvSpPr>
          <p:cNvPr id="4" name="Rectangle 3">
            <a:extLst>
              <a:ext uri="{FF2B5EF4-FFF2-40B4-BE49-F238E27FC236}">
                <a16:creationId xmlns:a16="http://schemas.microsoft.com/office/drawing/2014/main" id="{75F8244C-D340-5DBD-80B5-161F9CB15B76}"/>
              </a:ext>
            </a:extLst>
          </p:cNvPr>
          <p:cNvSpPr/>
          <p:nvPr userDrawn="1"/>
        </p:nvSpPr>
        <p:spPr>
          <a:xfrm flipV="1">
            <a:off x="288132" y="5437303"/>
            <a:ext cx="9515474" cy="45719"/>
          </a:xfrm>
          <a:prstGeom prst="rect">
            <a:avLst/>
          </a:prstGeom>
          <a:gradFill>
            <a:gsLst>
              <a:gs pos="0">
                <a:srgbClr val="4AA8E7"/>
              </a:gs>
              <a:gs pos="100000">
                <a:srgbClr val="0D3E60"/>
              </a:gs>
              <a:gs pos="87000">
                <a:srgbClr val="0E436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Content Placeholder 2">
            <a:extLst>
              <a:ext uri="{FF2B5EF4-FFF2-40B4-BE49-F238E27FC236}">
                <a16:creationId xmlns:a16="http://schemas.microsoft.com/office/drawing/2014/main" id="{929176CD-1ADB-2101-2481-F89ECEB7E323}"/>
              </a:ext>
            </a:extLst>
          </p:cNvPr>
          <p:cNvSpPr>
            <a:spLocks noGrp="1"/>
          </p:cNvSpPr>
          <p:nvPr>
            <p:ph idx="1" hasCustomPrompt="1"/>
          </p:nvPr>
        </p:nvSpPr>
        <p:spPr>
          <a:xfrm>
            <a:off x="159560" y="122738"/>
            <a:ext cx="10960526" cy="5314565"/>
          </a:xfrm>
        </p:spPr>
        <p:txBody>
          <a:bodyPr anchor="t">
            <a:normAutofit/>
          </a:bodyPr>
          <a:lstStyle>
            <a:lvl1pPr marL="0" indent="0">
              <a:buClr>
                <a:schemeClr val="tx2"/>
              </a:buClr>
              <a:buNone/>
              <a:tabLst>
                <a:tab pos="10764838" algn="r"/>
              </a:tabLst>
              <a:defRPr sz="2800"/>
            </a:lvl1pPr>
            <a:lvl2pPr marL="457200" indent="0">
              <a:buClr>
                <a:schemeClr val="tx2"/>
              </a:buClr>
              <a:buNone/>
              <a:tabLst>
                <a:tab pos="10764838" algn="r"/>
              </a:tabLst>
              <a:defRPr sz="2800"/>
            </a:lvl2pPr>
            <a:lvl3pPr marL="914400" indent="0">
              <a:buClr>
                <a:schemeClr val="tx2"/>
              </a:buClr>
              <a:buNone/>
              <a:tabLst>
                <a:tab pos="10764838" algn="r"/>
              </a:tabLst>
              <a:defRPr sz="2400"/>
            </a:lvl3pPr>
            <a:lvl4pPr marL="1371600" indent="0">
              <a:buClr>
                <a:schemeClr val="tx2"/>
              </a:buClr>
              <a:buNone/>
              <a:tabLst>
                <a:tab pos="10764838" algn="r"/>
              </a:tabLst>
              <a:defRPr sz="2000"/>
            </a:lvl4pPr>
            <a:lvl5pPr marL="1828800" indent="0">
              <a:buClr>
                <a:schemeClr val="tx2"/>
              </a:buClr>
              <a:buNone/>
              <a:tabLst>
                <a:tab pos="10764838" algn="r"/>
              </a:tabLst>
              <a:defRPr sz="2000"/>
            </a:lvl5pPr>
          </a:lstStyle>
          <a:p>
            <a:pPr lvl="0"/>
            <a:r>
              <a:rPr lang="en-US"/>
              <a:t>Scripture</a:t>
            </a:r>
          </a:p>
        </p:txBody>
      </p:sp>
    </p:spTree>
    <p:extLst>
      <p:ext uri="{BB962C8B-B14F-4D97-AF65-F5344CB8AC3E}">
        <p14:creationId xmlns:p14="http://schemas.microsoft.com/office/powerpoint/2010/main" val="364448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3841839"/>
            <a:ext cx="7238622" cy="1947333"/>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2717602" y="5792788"/>
            <a:ext cx="8567617" cy="760413"/>
          </a:xfrm>
        </p:spPr>
        <p:txBody>
          <a:bodyPr anchor="t">
            <a:noAutofit/>
          </a:bodyPr>
          <a:lstStyle>
            <a:lvl1pPr marL="0" indent="0" algn="l">
              <a:buNone/>
              <a:defRPr lang="en-US" sz="4400" kern="1200" cap="none" dirty="0">
                <a:solidFill>
                  <a:schemeClr val="accent4">
                    <a:lumMod val="20000"/>
                    <a:lumOff val="80000"/>
                  </a:schemeClr>
                </a:solidFill>
                <a:effectLst/>
                <a:latin typeface="Aptos Light" panose="020B000402020202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itle 3">
            <a:extLst>
              <a:ext uri="{FF2B5EF4-FFF2-40B4-BE49-F238E27FC236}">
                <a16:creationId xmlns:a16="http://schemas.microsoft.com/office/drawing/2014/main" id="{7C3F4FA2-6ACC-DF2C-B61A-A8131B1FAFAC}"/>
              </a:ext>
            </a:extLst>
          </p:cNvPr>
          <p:cNvSpPr txBox="1">
            <a:spLocks/>
          </p:cNvSpPr>
          <p:nvPr userDrawn="1"/>
        </p:nvSpPr>
        <p:spPr>
          <a:xfrm>
            <a:off x="684212" y="4775547"/>
            <a:ext cx="8001000" cy="98314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Aptos SemiBold"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e-CH">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lvl1pPr>
              <a:buClr>
                <a:schemeClr val="tx2"/>
              </a:buClr>
              <a:tabLst>
                <a:tab pos="8343900" algn="r"/>
              </a:tabLst>
              <a:defRPr/>
            </a:lvl1pPr>
            <a:lvl2pPr>
              <a:buClr>
                <a:schemeClr val="tx2"/>
              </a:buClr>
              <a:tabLst>
                <a:tab pos="8343900" algn="r"/>
              </a:tabLst>
              <a:defRPr/>
            </a:lvl2pPr>
            <a:lvl3pPr>
              <a:buClr>
                <a:schemeClr val="tx2"/>
              </a:buClr>
              <a:tabLst>
                <a:tab pos="8343900" algn="r"/>
              </a:tabLst>
              <a:defRPr/>
            </a:lvl3pPr>
            <a:lvl4pPr>
              <a:buClr>
                <a:schemeClr val="tx2"/>
              </a:buClr>
              <a:tabLst>
                <a:tab pos="8343900" algn="r"/>
              </a:tabLst>
              <a:defRPr/>
            </a:lvl4pPr>
            <a:lvl5pPr>
              <a:buClr>
                <a:schemeClr val="tx2"/>
              </a:buClr>
              <a:tabLst>
                <a:tab pos="8343900" algn="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B61BEF0D-F0BB-DE4B-95CE-6DB70DBA9567}" type="datetimeFigureOut">
              <a:rPr lang="en-US" dirty="0"/>
              <a:pPr/>
              <a:t>3/23/2025</a:t>
            </a:fld>
            <a:endParaRPr 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B61BEF0D-F0BB-DE4B-95CE-6DB70DBA9567}" type="datetimeFigureOut">
              <a:rPr lang="en-US" dirty="0"/>
              <a:pPr/>
              <a:t>3/23/2025</a:t>
            </a:fld>
            <a:endParaRPr 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B61BEF0D-F0BB-DE4B-95CE-6DB70DBA9567}" type="datetimeFigureOut">
              <a:rPr lang="en-US" dirty="0"/>
              <a:pPr/>
              <a:t>3/23/2025</a:t>
            </a:fld>
            <a:endParaRPr lang="en-US"/>
          </a:p>
        </p:txBody>
      </p:sp>
      <p:sp>
        <p:nvSpPr>
          <p:cNvPr id="6" name="Footer Placeholder 5"/>
          <p:cNvSpPr>
            <a:spLocks noGrp="1"/>
          </p:cNvSpPr>
          <p:nvPr>
            <p:ph type="ftr" sz="quarter" idx="11"/>
          </p:nvPr>
        </p:nvSpPr>
        <p:spPr>
          <a:xfrm>
            <a:off x="684212" y="6172200"/>
            <a:ext cx="7543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904412" y="6172200"/>
            <a:ext cx="1600200" cy="365125"/>
          </a:xfrm>
          <a:prstGeom prst="rect">
            <a:avLst/>
          </a:prstGeom>
        </p:spPr>
        <p:txBody>
          <a:bodyPr/>
          <a:lstStyle/>
          <a:p>
            <a:fld id="{B61BEF0D-F0BB-DE4B-95CE-6DB70DBA9567}" type="datetimeFigureOut">
              <a:rPr lang="en-US" dirty="0"/>
              <a:pPr/>
              <a:t>3/23/2025</a:t>
            </a:fld>
            <a:endParaRPr lang="en-US"/>
          </a:p>
        </p:txBody>
      </p:sp>
      <p:sp>
        <p:nvSpPr>
          <p:cNvPr id="8" name="Footer Placeholder 7"/>
          <p:cNvSpPr>
            <a:spLocks noGrp="1"/>
          </p:cNvSpPr>
          <p:nvPr>
            <p:ph type="ftr" sz="quarter" idx="11"/>
          </p:nvPr>
        </p:nvSpPr>
        <p:spPr>
          <a:xfrm>
            <a:off x="684212" y="6172200"/>
            <a:ext cx="7543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9904412" y="6172200"/>
            <a:ext cx="1600200" cy="365125"/>
          </a:xfrm>
          <a:prstGeom prst="rect">
            <a:avLst/>
          </a:prstGeom>
        </p:spPr>
        <p:txBody>
          <a:bodyPr/>
          <a:lstStyle/>
          <a:p>
            <a:fld id="{B61BEF0D-F0BB-DE4B-95CE-6DB70DBA9567}" type="datetimeFigureOut">
              <a:rPr lang="en-US" dirty="0"/>
              <a:pPr/>
              <a:t>3/23/2025</a:t>
            </a:fld>
            <a:endParaRPr lang="en-US"/>
          </a:p>
        </p:txBody>
      </p:sp>
      <p:sp>
        <p:nvSpPr>
          <p:cNvPr id="4" name="Footer Placeholder 3"/>
          <p:cNvSpPr>
            <a:spLocks noGrp="1"/>
          </p:cNvSpPr>
          <p:nvPr>
            <p:ph type="ftr" sz="quarter" idx="11"/>
          </p:nvPr>
        </p:nvSpPr>
        <p:spPr>
          <a:xfrm>
            <a:off x="684212" y="6172200"/>
            <a:ext cx="7543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4412" y="6172200"/>
            <a:ext cx="1600200" cy="365125"/>
          </a:xfrm>
          <a:prstGeom prst="rect">
            <a:avLst/>
          </a:prstGeom>
        </p:spPr>
        <p:txBody>
          <a:bodyPr/>
          <a:lstStyle/>
          <a:p>
            <a:fld id="{B61BEF0D-F0BB-DE4B-95CE-6DB70DBA9567}" type="datetimeFigureOut">
              <a:rPr lang="en-US" dirty="0"/>
              <a:pPr/>
              <a:t>3/23/2025</a:t>
            </a:fld>
            <a:endParaRPr lang="en-US"/>
          </a:p>
        </p:txBody>
      </p:sp>
      <p:sp>
        <p:nvSpPr>
          <p:cNvPr id="3" name="Footer Placeholder 2"/>
          <p:cNvSpPr>
            <a:spLocks noGrp="1"/>
          </p:cNvSpPr>
          <p:nvPr>
            <p:ph type="ftr" sz="quarter" idx="11"/>
          </p:nvPr>
        </p:nvSpPr>
        <p:spPr>
          <a:xfrm>
            <a:off x="684212" y="6172200"/>
            <a:ext cx="7543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B61BEF0D-F0BB-DE4B-95CE-6DB70DBA9567}" type="datetimeFigureOut">
              <a:rPr lang="en-US" dirty="0"/>
              <a:pPr/>
              <a:t>3/23/2025</a:t>
            </a:fld>
            <a:endParaRPr lang="en-US"/>
          </a:p>
        </p:txBody>
      </p:sp>
      <p:sp>
        <p:nvSpPr>
          <p:cNvPr id="6" name="Footer Placeholder 5"/>
          <p:cNvSpPr>
            <a:spLocks noGrp="1"/>
          </p:cNvSpPr>
          <p:nvPr>
            <p:ph type="ftr" sz="quarter" idx="11"/>
          </p:nvPr>
        </p:nvSpPr>
        <p:spPr>
          <a:xfrm>
            <a:off x="684212" y="6172200"/>
            <a:ext cx="7543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B61BEF0D-F0BB-DE4B-95CE-6DB70DBA9567}" type="datetimeFigureOut">
              <a:rPr lang="en-US" dirty="0"/>
              <a:pPr/>
              <a:t>3/23/2025</a:t>
            </a:fld>
            <a:endParaRPr lang="en-US"/>
          </a:p>
        </p:txBody>
      </p:sp>
      <p:sp>
        <p:nvSpPr>
          <p:cNvPr id="6" name="Footer Placeholder 5"/>
          <p:cNvSpPr>
            <a:spLocks noGrp="1"/>
          </p:cNvSpPr>
          <p:nvPr>
            <p:ph type="ftr" sz="quarter" idx="11"/>
          </p:nvPr>
        </p:nvSpPr>
        <p:spPr>
          <a:xfrm>
            <a:off x="684212" y="6172200"/>
            <a:ext cx="7543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a:xfrm>
            <a:off x="9904412" y="6172200"/>
            <a:ext cx="1600200" cy="365125"/>
          </a:xfrm>
          <a:prstGeom prst="rect">
            <a:avLst/>
          </a:prstGeom>
        </p:spPr>
        <p:txBody>
          <a:bodyPr/>
          <a:lstStyle/>
          <a:p>
            <a:fld id="{B61BEF0D-F0BB-DE4B-95CE-6DB70DBA9567}" type="datetimeFigureOut">
              <a:rPr lang="en-US" dirty="0"/>
              <a:pPr/>
              <a:t>3/23/2025</a:t>
            </a:fld>
            <a:endParaRPr lang="en-US"/>
          </a:p>
        </p:txBody>
      </p:sp>
      <p:sp>
        <p:nvSpPr>
          <p:cNvPr id="4" name="Footer Placeholder 3"/>
          <p:cNvSpPr>
            <a:spLocks noGrp="1"/>
          </p:cNvSpPr>
          <p:nvPr>
            <p:ph type="ftr" sz="quarter" idx="11"/>
          </p:nvPr>
        </p:nvSpPr>
        <p:spPr>
          <a:xfrm>
            <a:off x="684212" y="6172200"/>
            <a:ext cx="7543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ripture small with Title">
    <p:spTree>
      <p:nvGrpSpPr>
        <p:cNvPr id="1" name=""/>
        <p:cNvGrpSpPr/>
        <p:nvPr/>
      </p:nvGrpSpPr>
      <p:grpSpPr>
        <a:xfrm>
          <a:off x="0" y="0"/>
          <a:ext cx="0" cy="0"/>
          <a:chOff x="0" y="0"/>
          <a:chExt cx="0" cy="0"/>
        </a:xfrm>
      </p:grpSpPr>
      <p:sp>
        <p:nvSpPr>
          <p:cNvPr id="2" name="Title 1"/>
          <p:cNvSpPr>
            <a:spLocks noGrp="1"/>
          </p:cNvSpPr>
          <p:nvPr>
            <p:ph type="title"/>
          </p:nvPr>
        </p:nvSpPr>
        <p:spPr>
          <a:xfrm>
            <a:off x="684212" y="5437305"/>
            <a:ext cx="9791048" cy="1155488"/>
          </a:xfrm>
        </p:spPr>
        <p:txBody>
          <a:bodyPr/>
          <a:lstStyle>
            <a:lvl1pPr>
              <a:defRPr b="1">
                <a:effectLst>
                  <a:outerShdw blurRad="38100" dist="38100" dir="2700000" algn="tl">
                    <a:srgbClr val="000000">
                      <a:alpha val="43137"/>
                    </a:srgbClr>
                  </a:outerShdw>
                </a:effectLst>
              </a:defRPr>
            </a:lvl1pPr>
          </a:lstStyle>
          <a:p>
            <a:r>
              <a:rPr lang="en-US"/>
              <a:t>Click to edit Master title style</a:t>
            </a:r>
          </a:p>
        </p:txBody>
      </p:sp>
      <p:sp>
        <p:nvSpPr>
          <p:cNvPr id="4" name="Rectangle 3">
            <a:extLst>
              <a:ext uri="{FF2B5EF4-FFF2-40B4-BE49-F238E27FC236}">
                <a16:creationId xmlns:a16="http://schemas.microsoft.com/office/drawing/2014/main" id="{75F8244C-D340-5DBD-80B5-161F9CB15B76}"/>
              </a:ext>
            </a:extLst>
          </p:cNvPr>
          <p:cNvSpPr/>
          <p:nvPr userDrawn="1"/>
        </p:nvSpPr>
        <p:spPr>
          <a:xfrm flipV="1">
            <a:off x="288132" y="5437303"/>
            <a:ext cx="9515474" cy="45719"/>
          </a:xfrm>
          <a:prstGeom prst="rect">
            <a:avLst/>
          </a:prstGeom>
          <a:gradFill>
            <a:gsLst>
              <a:gs pos="0">
                <a:srgbClr val="4AA8E7"/>
              </a:gs>
              <a:gs pos="100000">
                <a:srgbClr val="0D3E60"/>
              </a:gs>
              <a:gs pos="87000">
                <a:srgbClr val="0E436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Content Placeholder 2">
            <a:extLst>
              <a:ext uri="{FF2B5EF4-FFF2-40B4-BE49-F238E27FC236}">
                <a16:creationId xmlns:a16="http://schemas.microsoft.com/office/drawing/2014/main" id="{81FC758C-E5B4-9B26-2D5D-F7F51D09261C}"/>
              </a:ext>
            </a:extLst>
          </p:cNvPr>
          <p:cNvSpPr>
            <a:spLocks noGrp="1"/>
          </p:cNvSpPr>
          <p:nvPr>
            <p:ph idx="1" hasCustomPrompt="1"/>
          </p:nvPr>
        </p:nvSpPr>
        <p:spPr>
          <a:xfrm>
            <a:off x="263887" y="153422"/>
            <a:ext cx="7628183" cy="5283881"/>
          </a:xfrm>
        </p:spPr>
        <p:txBody>
          <a:bodyPr anchor="t">
            <a:normAutofit/>
          </a:bodyPr>
          <a:lstStyle>
            <a:lvl1pPr marL="0" indent="0" defTabSz="455613">
              <a:spcBef>
                <a:spcPts val="1800"/>
              </a:spcBef>
              <a:buClr>
                <a:schemeClr val="tx2"/>
              </a:buClr>
              <a:buFont typeface="Arial" panose="020B0604020202020204" pitchFamily="34" charset="0"/>
              <a:buNone/>
              <a:tabLst>
                <a:tab pos="7351713" algn="r"/>
              </a:tabLst>
              <a:defRPr sz="2800"/>
            </a:lvl1pPr>
            <a:lvl2pPr marL="914400" indent="-457200">
              <a:buClr>
                <a:schemeClr val="tx2"/>
              </a:buClr>
              <a:buFont typeface="Arial" panose="020B0604020202020204" pitchFamily="34" charset="0"/>
              <a:buChar char="•"/>
              <a:tabLst>
                <a:tab pos="9594850" algn="r"/>
              </a:tabLst>
              <a:defRPr sz="2800"/>
            </a:lvl2pPr>
            <a:lvl3pPr marL="1371600" indent="-457200">
              <a:buClr>
                <a:schemeClr val="tx2"/>
              </a:buClr>
              <a:buFont typeface="Arial" panose="020B0604020202020204" pitchFamily="34" charset="0"/>
              <a:buChar char="•"/>
              <a:tabLst>
                <a:tab pos="9594850" algn="r"/>
              </a:tabLst>
              <a:defRPr sz="2800"/>
            </a:lvl3pPr>
            <a:lvl4pPr marL="1828800" indent="-457200">
              <a:buClr>
                <a:schemeClr val="tx2"/>
              </a:buClr>
              <a:buFont typeface="Arial" panose="020B0604020202020204" pitchFamily="34" charset="0"/>
              <a:buChar char="•"/>
              <a:tabLst>
                <a:tab pos="9594850" algn="r"/>
              </a:tabLst>
              <a:defRPr sz="2800"/>
            </a:lvl4pPr>
            <a:lvl5pPr marL="2286000" indent="-457200">
              <a:buClr>
                <a:schemeClr val="tx2"/>
              </a:buClr>
              <a:buFont typeface="Arial" panose="020B0604020202020204" pitchFamily="34" charset="0"/>
              <a:buChar char="•"/>
              <a:tabLst>
                <a:tab pos="9594850" algn="r"/>
              </a:tabLst>
              <a:defRPr sz="2800"/>
            </a:lvl5pPr>
          </a:lstStyle>
          <a:p>
            <a:pPr lvl="0"/>
            <a:r>
              <a:rPr lang="en-US"/>
              <a:t>Scripture</a:t>
            </a:r>
          </a:p>
        </p:txBody>
      </p:sp>
    </p:spTree>
    <p:extLst>
      <p:ext uri="{BB962C8B-B14F-4D97-AF65-F5344CB8AC3E}">
        <p14:creationId xmlns:p14="http://schemas.microsoft.com/office/powerpoint/2010/main" val="4289645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B61BEF0D-F0BB-DE4B-95CE-6DB70DBA9567}" type="datetimeFigureOut">
              <a:rPr lang="en-US" dirty="0"/>
              <a:pPr/>
              <a:t>3/23/2025</a:t>
            </a:fld>
            <a:endParaRPr 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B61BEF0D-F0BB-DE4B-95CE-6DB70DBA9567}" type="datetimeFigureOut">
              <a:rPr lang="en-US" dirty="0"/>
              <a:pPr/>
              <a:t>3/23/2025</a:t>
            </a:fld>
            <a:endParaRPr 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‹Nr.›</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B61BEF0D-F0BB-DE4B-95CE-6DB70DBA9567}" type="datetimeFigureOut">
              <a:rPr lang="en-US" dirty="0"/>
              <a:pPr/>
              <a:t>3/23/2025</a:t>
            </a:fld>
            <a:endParaRPr 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B61BEF0D-F0BB-DE4B-95CE-6DB70DBA9567}" type="datetimeFigureOut">
              <a:rPr lang="en-US" dirty="0"/>
              <a:pPr/>
              <a:t>3/23/2025</a:t>
            </a:fld>
            <a:endParaRPr 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‹Nr.›</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B61BEF0D-F0BB-DE4B-95CE-6DB70DBA9567}" type="datetimeFigureOut">
              <a:rPr lang="en-US" dirty="0"/>
              <a:pPr/>
              <a:t>3/23/2025</a:t>
            </a:fld>
            <a:endParaRPr 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B61BEF0D-F0BB-DE4B-95CE-6DB70DBA9567}" type="datetimeFigureOut">
              <a:rPr lang="en-US" dirty="0"/>
              <a:pPr/>
              <a:t>3/23/2025</a:t>
            </a:fld>
            <a:endParaRPr 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B61BEF0D-F0BB-DE4B-95CE-6DB70DBA9567}" type="datetimeFigureOut">
              <a:rPr lang="en-US" dirty="0"/>
              <a:pPr/>
              <a:t>3/23/2025</a:t>
            </a:fld>
            <a:endParaRPr 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‹Nr.›</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86986"/>
            <a:ext cx="12192000" cy="1216501"/>
          </a:xfrm>
        </p:spPr>
        <p:txBody>
          <a:bodyPr>
            <a:normAutofit/>
          </a:bodyPr>
          <a:lstStyle>
            <a:lvl1pPr algn="ctr">
              <a:defRPr sz="4400">
                <a:latin typeface="Aptos Black" panose="020B0004020202020204" pitchFamily="34" charset="0"/>
              </a:defRPr>
            </a:lvl1pPr>
          </a:lstStyle>
          <a:p>
            <a:r>
              <a:rPr lang="en-US"/>
              <a:t>title</a:t>
            </a:r>
          </a:p>
        </p:txBody>
      </p:sp>
      <p:sp>
        <p:nvSpPr>
          <p:cNvPr id="7" name="Text Placeholder 6">
            <a:extLst>
              <a:ext uri="{FF2B5EF4-FFF2-40B4-BE49-F238E27FC236}">
                <a16:creationId xmlns:a16="http://schemas.microsoft.com/office/drawing/2014/main" id="{89A5C727-7B8B-796D-3077-514633DB6249}"/>
              </a:ext>
            </a:extLst>
          </p:cNvPr>
          <p:cNvSpPr>
            <a:spLocks noGrp="1"/>
          </p:cNvSpPr>
          <p:nvPr>
            <p:ph type="body" sz="quarter" idx="10" hasCustomPrompt="1"/>
          </p:nvPr>
        </p:nvSpPr>
        <p:spPr>
          <a:xfrm>
            <a:off x="1646237" y="2516965"/>
            <a:ext cx="8899525" cy="977900"/>
          </a:xfrm>
        </p:spPr>
        <p:txBody>
          <a:bodyPr>
            <a:normAutofit/>
          </a:bodyPr>
          <a:lstStyle>
            <a:lvl1pPr marL="0" indent="0" algn="ctr">
              <a:buNone/>
              <a:defRPr sz="3600">
                <a:latin typeface="Aptos ExtraBold" panose="020B0004020202020204" pitchFamily="34" charset="0"/>
              </a:defRPr>
            </a:lvl1pPr>
            <a:lvl2pPr marL="457200" indent="0">
              <a:buNone/>
              <a:defRPr>
                <a:latin typeface="Aptos ExtraBold" panose="020B0004020202020204" pitchFamily="34" charset="0"/>
              </a:defRPr>
            </a:lvl2pPr>
            <a:lvl3pPr>
              <a:defRPr>
                <a:latin typeface="Aptos ExtraBold" panose="020B0004020202020204" pitchFamily="34" charset="0"/>
              </a:defRPr>
            </a:lvl3pPr>
            <a:lvl4pPr>
              <a:defRPr>
                <a:latin typeface="Aptos ExtraBold" panose="020B0004020202020204" pitchFamily="34" charset="0"/>
              </a:defRPr>
            </a:lvl4pPr>
            <a:lvl5pPr>
              <a:defRPr>
                <a:latin typeface="Aptos ExtraBold" panose="020B0004020202020204" pitchFamily="34" charset="0"/>
              </a:defRPr>
            </a:lvl5pPr>
          </a:lstStyle>
          <a:p>
            <a:pPr lvl="0"/>
            <a:r>
              <a:rPr lang="en-US"/>
              <a:t>Subtitle</a:t>
            </a:r>
          </a:p>
        </p:txBody>
      </p:sp>
      <p:sp>
        <p:nvSpPr>
          <p:cNvPr id="9" name="Picture Placeholder 8">
            <a:extLst>
              <a:ext uri="{FF2B5EF4-FFF2-40B4-BE49-F238E27FC236}">
                <a16:creationId xmlns:a16="http://schemas.microsoft.com/office/drawing/2014/main" id="{5298EB9D-5C92-4C42-7C69-89BC15B34065}"/>
              </a:ext>
            </a:extLst>
          </p:cNvPr>
          <p:cNvSpPr>
            <a:spLocks noGrp="1"/>
          </p:cNvSpPr>
          <p:nvPr>
            <p:ph type="pic" sz="quarter" idx="11"/>
          </p:nvPr>
        </p:nvSpPr>
        <p:spPr>
          <a:xfrm>
            <a:off x="1646237" y="3508343"/>
            <a:ext cx="8855075" cy="2209800"/>
          </a:xfrm>
        </p:spPr>
        <p:txBody>
          <a:bodyPr/>
          <a:lstStyle>
            <a:lvl1pPr marL="0" indent="0">
              <a:buNone/>
              <a:defRPr/>
            </a:lvl1pPr>
          </a:lstStyle>
          <a:p>
            <a:endParaRPr lang="de-CH"/>
          </a:p>
        </p:txBody>
      </p:sp>
    </p:spTree>
    <p:extLst>
      <p:ext uri="{BB962C8B-B14F-4D97-AF65-F5344CB8AC3E}">
        <p14:creationId xmlns:p14="http://schemas.microsoft.com/office/powerpoint/2010/main" val="3800971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6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 top - Empty">
    <p:spTree>
      <p:nvGrpSpPr>
        <p:cNvPr id="1" name=""/>
        <p:cNvGrpSpPr/>
        <p:nvPr/>
      </p:nvGrpSpPr>
      <p:grpSpPr>
        <a:xfrm>
          <a:off x="0" y="0"/>
          <a:ext cx="0" cy="0"/>
          <a:chOff x="0" y="0"/>
          <a:chExt cx="0" cy="0"/>
        </a:xfrm>
      </p:grpSpPr>
      <p:sp>
        <p:nvSpPr>
          <p:cNvPr id="2" name="Title 1"/>
          <p:cNvSpPr>
            <a:spLocks noGrp="1"/>
          </p:cNvSpPr>
          <p:nvPr>
            <p:ph type="title"/>
          </p:nvPr>
        </p:nvSpPr>
        <p:spPr>
          <a:xfrm>
            <a:off x="457200" y="4397"/>
            <a:ext cx="11734800" cy="904065"/>
          </a:xfrm>
        </p:spPr>
        <p:txBody>
          <a:bodyPr/>
          <a:lstStyle>
            <a:lvl1pPr>
              <a:defRPr b="1">
                <a:effectLst>
                  <a:outerShdw blurRad="38100" dist="38100" dir="2700000" algn="tl">
                    <a:srgbClr val="000000">
                      <a:alpha val="43137"/>
                    </a:srgbClr>
                  </a:outerShdw>
                </a:effectLst>
              </a:defRPr>
            </a:lvl1pPr>
          </a:lstStyle>
          <a:p>
            <a:r>
              <a:rPr lang="en-US"/>
              <a:t>Click to edit Master title style</a:t>
            </a:r>
          </a:p>
        </p:txBody>
      </p:sp>
      <p:sp>
        <p:nvSpPr>
          <p:cNvPr id="7" name="Rectangle 6">
            <a:extLst>
              <a:ext uri="{FF2B5EF4-FFF2-40B4-BE49-F238E27FC236}">
                <a16:creationId xmlns:a16="http://schemas.microsoft.com/office/drawing/2014/main" id="{156C54AD-0A34-E9D1-DFA0-9C75C364B852}"/>
              </a:ext>
            </a:extLst>
          </p:cNvPr>
          <p:cNvSpPr/>
          <p:nvPr userDrawn="1"/>
        </p:nvSpPr>
        <p:spPr>
          <a:xfrm flipV="1">
            <a:off x="739588" y="908460"/>
            <a:ext cx="11452411" cy="45719"/>
          </a:xfrm>
          <a:prstGeom prst="rect">
            <a:avLst/>
          </a:prstGeom>
          <a:gradFill>
            <a:gsLst>
              <a:gs pos="0">
                <a:srgbClr val="4AA8E7"/>
              </a:gs>
              <a:gs pos="100000">
                <a:srgbClr val="10507B"/>
              </a:gs>
              <a:gs pos="60000">
                <a:srgbClr val="1155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134108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 top with scrip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397"/>
            <a:ext cx="11734800" cy="904065"/>
          </a:xfrm>
        </p:spPr>
        <p:txBody>
          <a:bodyPr/>
          <a:lstStyle>
            <a:lvl1pPr>
              <a:defRPr b="1">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hasCustomPrompt="1"/>
          </p:nvPr>
        </p:nvSpPr>
        <p:spPr>
          <a:xfrm>
            <a:off x="457200" y="967840"/>
            <a:ext cx="11734800" cy="5890160"/>
          </a:xfrm>
        </p:spPr>
        <p:txBody>
          <a:bodyPr anchor="t">
            <a:normAutofit/>
          </a:bodyPr>
          <a:lstStyle>
            <a:lvl1pPr marL="0" indent="0" defTabSz="455613">
              <a:spcBef>
                <a:spcPts val="1800"/>
              </a:spcBef>
              <a:buClr>
                <a:schemeClr val="tx2"/>
              </a:buClr>
              <a:buFont typeface="Arial" panose="020B0604020202020204" pitchFamily="34" charset="0"/>
              <a:buNone/>
              <a:tabLst>
                <a:tab pos="11390313" algn="r"/>
              </a:tabLst>
              <a:defRPr sz="2800"/>
            </a:lvl1pPr>
            <a:lvl2pPr marL="914400" indent="-457200">
              <a:buClr>
                <a:schemeClr val="tx2"/>
              </a:buClr>
              <a:buFont typeface="Arial" panose="020B0604020202020204" pitchFamily="34" charset="0"/>
              <a:buChar char="•"/>
              <a:tabLst>
                <a:tab pos="9594850" algn="r"/>
              </a:tabLst>
              <a:defRPr sz="2800"/>
            </a:lvl2pPr>
            <a:lvl3pPr marL="1371600" indent="-457200">
              <a:buClr>
                <a:schemeClr val="tx2"/>
              </a:buClr>
              <a:buFont typeface="Arial" panose="020B0604020202020204" pitchFamily="34" charset="0"/>
              <a:buChar char="•"/>
              <a:tabLst>
                <a:tab pos="9594850" algn="r"/>
              </a:tabLst>
              <a:defRPr sz="2800"/>
            </a:lvl3pPr>
            <a:lvl4pPr marL="1828800" indent="-457200">
              <a:buClr>
                <a:schemeClr val="tx2"/>
              </a:buClr>
              <a:buFont typeface="Arial" panose="020B0604020202020204" pitchFamily="34" charset="0"/>
              <a:buChar char="•"/>
              <a:tabLst>
                <a:tab pos="9594850" algn="r"/>
              </a:tabLst>
              <a:defRPr sz="2800"/>
            </a:lvl4pPr>
            <a:lvl5pPr marL="2286000" indent="-457200">
              <a:buClr>
                <a:schemeClr val="tx2"/>
              </a:buClr>
              <a:buFont typeface="Arial" panose="020B0604020202020204" pitchFamily="34" charset="0"/>
              <a:buChar char="•"/>
              <a:tabLst>
                <a:tab pos="9594850" algn="r"/>
              </a:tabLst>
              <a:defRPr sz="2800"/>
            </a:lvl5pPr>
          </a:lstStyle>
          <a:p>
            <a:pPr lvl="0"/>
            <a:r>
              <a:rPr lang="en-US"/>
              <a:t>Paragraph 1</a:t>
            </a:r>
          </a:p>
          <a:p>
            <a:pPr lvl="0"/>
            <a:r>
              <a:rPr lang="en-US"/>
              <a:t>Paragraph 2</a:t>
            </a:r>
          </a:p>
        </p:txBody>
      </p:sp>
      <p:sp>
        <p:nvSpPr>
          <p:cNvPr id="7" name="Rectangle 6">
            <a:extLst>
              <a:ext uri="{FF2B5EF4-FFF2-40B4-BE49-F238E27FC236}">
                <a16:creationId xmlns:a16="http://schemas.microsoft.com/office/drawing/2014/main" id="{156C54AD-0A34-E9D1-DFA0-9C75C364B852}"/>
              </a:ext>
            </a:extLst>
          </p:cNvPr>
          <p:cNvSpPr/>
          <p:nvPr userDrawn="1"/>
        </p:nvSpPr>
        <p:spPr>
          <a:xfrm flipV="1">
            <a:off x="739588" y="908460"/>
            <a:ext cx="11452411" cy="45719"/>
          </a:xfrm>
          <a:prstGeom prst="rect">
            <a:avLst/>
          </a:prstGeom>
          <a:gradFill>
            <a:gsLst>
              <a:gs pos="0">
                <a:srgbClr val="4AA8E7"/>
              </a:gs>
              <a:gs pos="100000">
                <a:srgbClr val="10507B"/>
              </a:gs>
              <a:gs pos="60000">
                <a:srgbClr val="1155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14317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text and scrip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397"/>
            <a:ext cx="11734800" cy="904065"/>
          </a:xfrm>
        </p:spPr>
        <p:txBody>
          <a:bodyPr/>
          <a:lstStyle>
            <a:lvl1pPr>
              <a:defRPr b="1">
                <a:effectLst>
                  <a:outerShdw blurRad="38100" dist="38100" dir="2700000" algn="tl">
                    <a:srgbClr val="000000">
                      <a:alpha val="43137"/>
                    </a:srgbClr>
                  </a:outerShdw>
                </a:effectLst>
              </a:defRPr>
            </a:lvl1pPr>
          </a:lstStyle>
          <a:p>
            <a:r>
              <a:rPr lang="en-US"/>
              <a:t>Click to edit Master title style</a:t>
            </a:r>
          </a:p>
        </p:txBody>
      </p:sp>
      <p:sp>
        <p:nvSpPr>
          <p:cNvPr id="7" name="Rectangle 6">
            <a:extLst>
              <a:ext uri="{FF2B5EF4-FFF2-40B4-BE49-F238E27FC236}">
                <a16:creationId xmlns:a16="http://schemas.microsoft.com/office/drawing/2014/main" id="{156C54AD-0A34-E9D1-DFA0-9C75C364B852}"/>
              </a:ext>
            </a:extLst>
          </p:cNvPr>
          <p:cNvSpPr/>
          <p:nvPr userDrawn="1"/>
        </p:nvSpPr>
        <p:spPr>
          <a:xfrm flipV="1">
            <a:off x="739588" y="908460"/>
            <a:ext cx="11452411" cy="45719"/>
          </a:xfrm>
          <a:prstGeom prst="rect">
            <a:avLst/>
          </a:prstGeom>
          <a:gradFill>
            <a:gsLst>
              <a:gs pos="0">
                <a:srgbClr val="4AA8E7"/>
              </a:gs>
              <a:gs pos="100000">
                <a:srgbClr val="10507B"/>
              </a:gs>
              <a:gs pos="60000">
                <a:srgbClr val="1155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 Placeholder 9">
            <a:extLst>
              <a:ext uri="{FF2B5EF4-FFF2-40B4-BE49-F238E27FC236}">
                <a16:creationId xmlns:a16="http://schemas.microsoft.com/office/drawing/2014/main" id="{46B5869E-A2B8-4A7A-9A02-FEF60E9A4621}"/>
              </a:ext>
            </a:extLst>
          </p:cNvPr>
          <p:cNvSpPr>
            <a:spLocks noGrp="1"/>
          </p:cNvSpPr>
          <p:nvPr>
            <p:ph type="body" sz="quarter" idx="10" hasCustomPrompt="1"/>
          </p:nvPr>
        </p:nvSpPr>
        <p:spPr>
          <a:xfrm>
            <a:off x="962025" y="3879850"/>
            <a:ext cx="9956800" cy="2927350"/>
          </a:xfrm>
        </p:spPr>
        <p:txBody>
          <a:bodyPr>
            <a:normAutofit/>
          </a:bodyPr>
          <a:lstStyle>
            <a:lvl1pPr marL="0" indent="0">
              <a:buNone/>
              <a:tabLst>
                <a:tab pos="9779000" algn="r"/>
              </a:tabLst>
              <a:defRPr sz="3200">
                <a:solidFill>
                  <a:schemeClr val="accent4">
                    <a:lumMod val="20000"/>
                    <a:lumOff val="80000"/>
                  </a:schemeClr>
                </a:solidFill>
              </a:defRPr>
            </a:lvl1pPr>
            <a:lvl2pPr marL="457200" indent="0">
              <a:buNone/>
              <a:defRPr>
                <a:solidFill>
                  <a:schemeClr val="accent4">
                    <a:lumMod val="20000"/>
                    <a:lumOff val="80000"/>
                  </a:schemeClr>
                </a:solidFill>
              </a:defRPr>
            </a:lvl2pPr>
            <a:lvl3pPr marL="914400" indent="0">
              <a:buNone/>
              <a:defRPr>
                <a:solidFill>
                  <a:schemeClr val="accent4">
                    <a:lumMod val="20000"/>
                    <a:lumOff val="80000"/>
                  </a:schemeClr>
                </a:solidFill>
              </a:defRPr>
            </a:lvl3pPr>
            <a:lvl4pPr marL="1371600" indent="0">
              <a:buNone/>
              <a:defRPr>
                <a:solidFill>
                  <a:schemeClr val="accent4">
                    <a:lumMod val="20000"/>
                    <a:lumOff val="80000"/>
                  </a:schemeClr>
                </a:solidFill>
              </a:defRPr>
            </a:lvl4pPr>
            <a:lvl5pPr marL="1828800" indent="0">
              <a:buNone/>
              <a:defRPr>
                <a:solidFill>
                  <a:schemeClr val="accent4">
                    <a:lumMod val="20000"/>
                    <a:lumOff val="80000"/>
                  </a:schemeClr>
                </a:solidFill>
              </a:defRPr>
            </a:lvl5pPr>
          </a:lstStyle>
          <a:p>
            <a:pPr lvl="0"/>
            <a:r>
              <a:rPr lang="en-US"/>
              <a:t>Scripture</a:t>
            </a:r>
            <a:endParaRPr lang="de-CH"/>
          </a:p>
        </p:txBody>
      </p:sp>
      <p:sp>
        <p:nvSpPr>
          <p:cNvPr id="12" name="Text Placeholder 11">
            <a:extLst>
              <a:ext uri="{FF2B5EF4-FFF2-40B4-BE49-F238E27FC236}">
                <a16:creationId xmlns:a16="http://schemas.microsoft.com/office/drawing/2014/main" id="{319DD36D-E495-97FA-E694-DD88B19A32D3}"/>
              </a:ext>
            </a:extLst>
          </p:cNvPr>
          <p:cNvSpPr>
            <a:spLocks noGrp="1"/>
          </p:cNvSpPr>
          <p:nvPr>
            <p:ph type="body" sz="quarter" idx="11" hasCustomPrompt="1"/>
          </p:nvPr>
        </p:nvSpPr>
        <p:spPr>
          <a:xfrm>
            <a:off x="457200" y="1016000"/>
            <a:ext cx="9956800" cy="2817813"/>
          </a:xfrm>
        </p:spPr>
        <p:txBody>
          <a:bodyPr>
            <a:noAutofit/>
          </a:bodyPr>
          <a:lstStyle>
            <a:lvl1pPr marL="0" indent="0">
              <a:buNone/>
              <a:tabLst>
                <a:tab pos="9690100" algn="r"/>
              </a:tabLst>
              <a:defRPr sz="3200"/>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de-CH"/>
              <a:t>Text</a:t>
            </a:r>
          </a:p>
        </p:txBody>
      </p:sp>
    </p:spTree>
    <p:extLst>
      <p:ext uri="{BB962C8B-B14F-4D97-AF65-F5344CB8AC3E}">
        <p14:creationId xmlns:p14="http://schemas.microsoft.com/office/powerpoint/2010/main" val="168769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full scree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59560" y="122738"/>
            <a:ext cx="10960526" cy="6735262"/>
          </a:xfrm>
        </p:spPr>
        <p:txBody>
          <a:bodyPr anchor="t">
            <a:normAutofit/>
          </a:bodyPr>
          <a:lstStyle>
            <a:lvl1pPr marL="0" indent="0">
              <a:buClr>
                <a:schemeClr val="tx2"/>
              </a:buClr>
              <a:buNone/>
              <a:tabLst>
                <a:tab pos="10764838" algn="r"/>
              </a:tabLst>
              <a:defRPr sz="2800"/>
            </a:lvl1pPr>
            <a:lvl2pPr marL="457200" indent="0">
              <a:buClr>
                <a:schemeClr val="tx2"/>
              </a:buClr>
              <a:buNone/>
              <a:tabLst>
                <a:tab pos="10764838" algn="r"/>
              </a:tabLst>
              <a:defRPr sz="2800"/>
            </a:lvl2pPr>
            <a:lvl3pPr marL="914400" indent="0">
              <a:buClr>
                <a:schemeClr val="tx2"/>
              </a:buClr>
              <a:buNone/>
              <a:tabLst>
                <a:tab pos="10764838" algn="r"/>
              </a:tabLst>
              <a:defRPr sz="2400"/>
            </a:lvl3pPr>
            <a:lvl4pPr marL="1371600" indent="0">
              <a:buClr>
                <a:schemeClr val="tx2"/>
              </a:buClr>
              <a:buNone/>
              <a:tabLst>
                <a:tab pos="10764838" algn="r"/>
              </a:tabLst>
              <a:defRPr sz="2000"/>
            </a:lvl4pPr>
            <a:lvl5pPr marL="1828800" indent="0">
              <a:buClr>
                <a:schemeClr val="tx2"/>
              </a:buClr>
              <a:buNone/>
              <a:tabLst>
                <a:tab pos="10764838" algn="r"/>
              </a:tabLst>
              <a:defRPr sz="2000"/>
            </a:lvl5pPr>
          </a:lstStyle>
          <a:p>
            <a:pPr lvl="0"/>
            <a:r>
              <a:rPr lang="en-US"/>
              <a:t>Scripture</a:t>
            </a:r>
          </a:p>
        </p:txBody>
      </p:sp>
    </p:spTree>
    <p:extLst>
      <p:ext uri="{BB962C8B-B14F-4D97-AF65-F5344CB8AC3E}">
        <p14:creationId xmlns:p14="http://schemas.microsoft.com/office/powerpoint/2010/main" val="3070785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ripture Top, free space bottom">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59560" y="122738"/>
            <a:ext cx="10960526" cy="4562078"/>
          </a:xfrm>
        </p:spPr>
        <p:txBody>
          <a:bodyPr anchor="t">
            <a:normAutofit/>
          </a:bodyPr>
          <a:lstStyle>
            <a:lvl1pPr marL="0" indent="0">
              <a:buClr>
                <a:schemeClr val="tx2"/>
              </a:buClr>
              <a:buNone/>
              <a:tabLst>
                <a:tab pos="10764838" algn="r"/>
              </a:tabLst>
              <a:defRPr sz="2800"/>
            </a:lvl1pPr>
            <a:lvl2pPr marL="457200" indent="0">
              <a:buClr>
                <a:schemeClr val="tx2"/>
              </a:buClr>
              <a:buNone/>
              <a:tabLst>
                <a:tab pos="10764838" algn="r"/>
              </a:tabLst>
              <a:defRPr sz="2800"/>
            </a:lvl2pPr>
            <a:lvl3pPr marL="914400" indent="0">
              <a:buClr>
                <a:schemeClr val="tx2"/>
              </a:buClr>
              <a:buNone/>
              <a:tabLst>
                <a:tab pos="10764838" algn="r"/>
              </a:tabLst>
              <a:defRPr sz="2400"/>
            </a:lvl3pPr>
            <a:lvl4pPr marL="1371600" indent="0">
              <a:buClr>
                <a:schemeClr val="tx2"/>
              </a:buClr>
              <a:buNone/>
              <a:tabLst>
                <a:tab pos="10764838" algn="r"/>
              </a:tabLst>
              <a:defRPr sz="2000"/>
            </a:lvl4pPr>
            <a:lvl5pPr marL="1828800" indent="0">
              <a:buClr>
                <a:schemeClr val="tx2"/>
              </a:buClr>
              <a:buNone/>
              <a:tabLst>
                <a:tab pos="10764838" algn="r"/>
              </a:tabLst>
              <a:defRPr sz="2000"/>
            </a:lvl5pPr>
          </a:lstStyle>
          <a:p>
            <a:pPr lvl="0"/>
            <a:r>
              <a:rPr lang="en-US"/>
              <a:t>Scripture</a:t>
            </a:r>
          </a:p>
        </p:txBody>
      </p:sp>
    </p:spTree>
    <p:extLst>
      <p:ext uri="{BB962C8B-B14F-4D97-AF65-F5344CB8AC3E}">
        <p14:creationId xmlns:p14="http://schemas.microsoft.com/office/powerpoint/2010/main" val="149119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ripture Top small, free space bottom">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59560" y="122738"/>
            <a:ext cx="10960526" cy="1912539"/>
          </a:xfrm>
        </p:spPr>
        <p:txBody>
          <a:bodyPr anchor="t">
            <a:normAutofit/>
          </a:bodyPr>
          <a:lstStyle>
            <a:lvl1pPr marL="0" indent="0">
              <a:buClr>
                <a:schemeClr val="tx2"/>
              </a:buClr>
              <a:buNone/>
              <a:tabLst>
                <a:tab pos="10764838" algn="r"/>
              </a:tabLst>
              <a:defRPr sz="2800"/>
            </a:lvl1pPr>
            <a:lvl2pPr marL="457200" indent="0">
              <a:buClr>
                <a:schemeClr val="tx2"/>
              </a:buClr>
              <a:buNone/>
              <a:tabLst>
                <a:tab pos="10764838" algn="r"/>
              </a:tabLst>
              <a:defRPr sz="2800"/>
            </a:lvl2pPr>
            <a:lvl3pPr marL="914400" indent="0">
              <a:buClr>
                <a:schemeClr val="tx2"/>
              </a:buClr>
              <a:buNone/>
              <a:tabLst>
                <a:tab pos="10764838" algn="r"/>
              </a:tabLst>
              <a:defRPr sz="2400"/>
            </a:lvl3pPr>
            <a:lvl4pPr marL="1371600" indent="0">
              <a:buClr>
                <a:schemeClr val="tx2"/>
              </a:buClr>
              <a:buNone/>
              <a:tabLst>
                <a:tab pos="10764838" algn="r"/>
              </a:tabLst>
              <a:defRPr sz="2000"/>
            </a:lvl4pPr>
            <a:lvl5pPr marL="1828800" indent="0">
              <a:buClr>
                <a:schemeClr val="tx2"/>
              </a:buClr>
              <a:buNone/>
              <a:tabLst>
                <a:tab pos="10764838" algn="r"/>
              </a:tabLst>
              <a:defRPr sz="2000"/>
            </a:lvl5pPr>
          </a:lstStyle>
          <a:p>
            <a:pPr lvl="0"/>
            <a:r>
              <a:rPr lang="en-US"/>
              <a:t>Scripture</a:t>
            </a:r>
          </a:p>
        </p:txBody>
      </p:sp>
    </p:spTree>
    <p:extLst>
      <p:ext uri="{BB962C8B-B14F-4D97-AF65-F5344CB8AC3E}">
        <p14:creationId xmlns:p14="http://schemas.microsoft.com/office/powerpoint/2010/main" val="1641878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
              <a:srgbClr val="1770AD"/>
            </a:gs>
            <a:gs pos="100000">
              <a:schemeClr val="bg2">
                <a:lumMod val="50000"/>
              </a:schemeClr>
            </a:gs>
          </a:gsLst>
          <a:lin ang="27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10142" y="2882898"/>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bg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bg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bg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bg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bg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696" r:id="rId1"/>
    <p:sldLayoutId id="2147483669" r:id="rId2"/>
    <p:sldLayoutId id="2147483695" r:id="rId3"/>
    <p:sldLayoutId id="2147483685" r:id="rId4"/>
    <p:sldLayoutId id="2147483681" r:id="rId5"/>
    <p:sldLayoutId id="2147483687" r:id="rId6"/>
    <p:sldLayoutId id="2147483677" r:id="rId7"/>
    <p:sldLayoutId id="2147483691" r:id="rId8"/>
    <p:sldLayoutId id="2147483693" r:id="rId9"/>
    <p:sldLayoutId id="2147483684" r:id="rId10"/>
    <p:sldLayoutId id="2147483676" r:id="rId11"/>
    <p:sldLayoutId id="2147483675" r:id="rId12"/>
    <p:sldLayoutId id="2147483686" r:id="rId13"/>
    <p:sldLayoutId id="2147483690" r:id="rId14"/>
    <p:sldLayoutId id="2147483679" r:id="rId15"/>
    <p:sldLayoutId id="2147483688" r:id="rId16"/>
    <p:sldLayoutId id="2147483683" r:id="rId17"/>
    <p:sldLayoutId id="2147483689" r:id="rId18"/>
    <p:sldLayoutId id="2147483682" r:id="rId19"/>
    <p:sldLayoutId id="2147483649" r:id="rId20"/>
    <p:sldLayoutId id="2147483650" r:id="rId21"/>
    <p:sldLayoutId id="2147483651" r:id="rId22"/>
    <p:sldLayoutId id="2147483652" r:id="rId23"/>
    <p:sldLayoutId id="2147483653" r:id="rId24"/>
    <p:sldLayoutId id="2147483654" r:id="rId25"/>
    <p:sldLayoutId id="2147483655" r:id="rId26"/>
    <p:sldLayoutId id="2147483656" r:id="rId27"/>
    <p:sldLayoutId id="2147483660" r:id="rId28"/>
    <p:sldLayoutId id="2147483668" r:id="rId29"/>
    <p:sldLayoutId id="2147483663" r:id="rId30"/>
    <p:sldLayoutId id="2147483664" r:id="rId31"/>
    <p:sldLayoutId id="2147483665" r:id="rId32"/>
    <p:sldLayoutId id="2147483666" r:id="rId33"/>
    <p:sldLayoutId id="2147483667" r:id="rId34"/>
    <p:sldLayoutId id="2147483658" r:id="rId35"/>
    <p:sldLayoutId id="2147483659" r:id="rId36"/>
    <p:sldLayoutId id="2147483692" r:id="rId3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Aptos SemiBold"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Aptos Light" panose="020B0004020202020204" pitchFamily="34" charset="0"/>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Aptos Light" panose="020B0004020202020204" pitchFamily="34" charset="0"/>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Aptos Light" panose="020B0004020202020204" pitchFamily="34" charset="0"/>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EECD75AC-8766-9A10-5EC2-CAB57DD67F48}"/>
              </a:ext>
            </a:extLst>
          </p:cNvPr>
          <p:cNvGrpSpPr/>
          <p:nvPr userDrawn="1"/>
        </p:nvGrpSpPr>
        <p:grpSpPr>
          <a:xfrm>
            <a:off x="9210142" y="2882898"/>
            <a:ext cx="2981858" cy="3208867"/>
            <a:chOff x="9210142" y="2882898"/>
            <a:chExt cx="2981858" cy="3208867"/>
          </a:xfrm>
        </p:grpSpPr>
        <p:cxnSp>
          <p:nvCxnSpPr>
            <p:cNvPr id="3" name="Straight Connector 7">
              <a:extLst>
                <a:ext uri="{FF2B5EF4-FFF2-40B4-BE49-F238E27FC236}">
                  <a16:creationId xmlns:a16="http://schemas.microsoft.com/office/drawing/2014/main" id="{5736D180-B3FB-FC7B-2B35-DDA17E188F74}"/>
                </a:ext>
              </a:extLst>
            </p:cNvPr>
            <p:cNvCxnSpPr/>
            <p:nvPr/>
          </p:nvCxnSpPr>
          <p:spPr>
            <a:xfrm flipH="1">
              <a:off x="11279185" y="2882898"/>
              <a:ext cx="912814" cy="912812"/>
            </a:xfrm>
            <a:prstGeom prst="line">
              <a:avLst/>
            </a:prstGeom>
            <a:ln w="9525">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 name="Straight Connector 8">
              <a:extLst>
                <a:ext uri="{FF2B5EF4-FFF2-40B4-BE49-F238E27FC236}">
                  <a16:creationId xmlns:a16="http://schemas.microsoft.com/office/drawing/2014/main" id="{307D6C5B-6DF5-C986-A751-B66D0400F316}"/>
                </a:ext>
              </a:extLst>
            </p:cNvPr>
            <p:cNvCxnSpPr/>
            <p:nvPr/>
          </p:nvCxnSpPr>
          <p:spPr>
            <a:xfrm flipH="1">
              <a:off x="9210142" y="3109909"/>
              <a:ext cx="2981857" cy="2981856"/>
            </a:xfrm>
            <a:prstGeom prst="line">
              <a:avLst/>
            </a:prstGeom>
            <a:ln w="9525">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 name="Straight Connector 9">
              <a:extLst>
                <a:ext uri="{FF2B5EF4-FFF2-40B4-BE49-F238E27FC236}">
                  <a16:creationId xmlns:a16="http://schemas.microsoft.com/office/drawing/2014/main" id="{531F1BB7-82CD-10EF-D5F3-05C68CEBDE12}"/>
                </a:ext>
              </a:extLst>
            </p:cNvPr>
            <p:cNvCxnSpPr/>
            <p:nvPr/>
          </p:nvCxnSpPr>
          <p:spPr>
            <a:xfrm flipH="1">
              <a:off x="10295465" y="3204632"/>
              <a:ext cx="1896534" cy="1896533"/>
            </a:xfrm>
            <a:prstGeom prst="line">
              <a:avLst/>
            </a:prstGeom>
            <a:ln w="9525">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0">
              <a:extLst>
                <a:ext uri="{FF2B5EF4-FFF2-40B4-BE49-F238E27FC236}">
                  <a16:creationId xmlns:a16="http://schemas.microsoft.com/office/drawing/2014/main" id="{3592CC9D-C0A3-7C85-53FA-5625A6064802}"/>
                </a:ext>
              </a:extLst>
            </p:cNvPr>
            <p:cNvCxnSpPr/>
            <p:nvPr/>
          </p:nvCxnSpPr>
          <p:spPr>
            <a:xfrm flipH="1">
              <a:off x="10446276" y="3050645"/>
              <a:ext cx="1745722" cy="1745720"/>
            </a:xfrm>
            <a:prstGeom prst="line">
              <a:avLst/>
            </a:prstGeom>
            <a:ln w="28575">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11">
              <a:extLst>
                <a:ext uri="{FF2B5EF4-FFF2-40B4-BE49-F238E27FC236}">
                  <a16:creationId xmlns:a16="http://schemas.microsoft.com/office/drawing/2014/main" id="{F9250DE2-6965-149F-8796-BAF40D0857C4}"/>
                </a:ext>
              </a:extLst>
            </p:cNvPr>
            <p:cNvCxnSpPr/>
            <p:nvPr/>
          </p:nvCxnSpPr>
          <p:spPr>
            <a:xfrm flipH="1">
              <a:off x="10921999" y="3602566"/>
              <a:ext cx="1270001" cy="1269999"/>
            </a:xfrm>
            <a:prstGeom prst="line">
              <a:avLst/>
            </a:prstGeom>
            <a:ln w="28575">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1181835"/>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701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D80B6-F3C9-B3E6-B116-4BC0F0D3A68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A6E4B26-A4B8-C959-47B5-A0997352C690}"/>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40E251B9-8EA8-CC96-311C-8C6C62E6C2B5}"/>
              </a:ext>
            </a:extLst>
          </p:cNvPr>
          <p:cNvSpPr>
            <a:spLocks noGrp="1"/>
          </p:cNvSpPr>
          <p:nvPr>
            <p:ph idx="1"/>
          </p:nvPr>
        </p:nvSpPr>
        <p:spPr>
          <a:xfrm>
            <a:off x="457200" y="967840"/>
            <a:ext cx="10820400" cy="1441063"/>
          </a:xfrm>
        </p:spPr>
        <p:txBody>
          <a:bodyPr>
            <a:noAutofit/>
          </a:bodyPr>
          <a:lstStyle/>
          <a:p>
            <a:r>
              <a:rPr lang="de-DE" dirty="0">
                <a:solidFill>
                  <a:schemeClr val="accent3">
                    <a:lumMod val="20000"/>
                    <a:lumOff val="80000"/>
                  </a:schemeClr>
                </a:solidFill>
              </a:rPr>
              <a:t>´Zuletzt` kam auch der, der ein Talent bekommen hatte. ›Herr‹, sagte er, ›ich wusste, dass du ein harter Mann bist. Du erntest, wo du nicht gesät hast, und sammelst ein, wo du nicht ausgestreut hast. Deshalb hatte ich Angst und vergrub dein Talent in der Erde. Hier hast du zurück, was dir gehört.‹ Da gab ihm sein Herr zur Antwort: ›Du böser und fauler Mensch! Du hast also gewusst, dass ich ernte, wo ich nicht gesät habe, und einsammle, wo ich nicht ausgestreut habe. Da hättest du mein Geld doch wenigstens zur Bank bringen können; dann hätte ich es bei meiner Rückkehr mit Zinsen zurückbekommen.‹</a:t>
            </a:r>
          </a:p>
        </p:txBody>
      </p:sp>
    </p:spTree>
    <p:extLst>
      <p:ext uri="{BB962C8B-B14F-4D97-AF65-F5344CB8AC3E}">
        <p14:creationId xmlns:p14="http://schemas.microsoft.com/office/powerpoint/2010/main" val="2390494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A40FB-FD35-16D2-94EC-B2986EB46F2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E51AC3-CE91-5739-13FB-1041D384D3EF}"/>
              </a:ext>
            </a:extLst>
          </p:cNvPr>
          <p:cNvSpPr>
            <a:spLocks noGrp="1"/>
          </p:cNvSpPr>
          <p:nvPr>
            <p:ph type="title"/>
          </p:nvPr>
        </p:nvSpPr>
        <p:spPr/>
        <p:txBody>
          <a:bodyPr/>
          <a:lstStyle/>
          <a:p>
            <a:endParaRPr lang="de-CH"/>
          </a:p>
        </p:txBody>
      </p:sp>
      <p:sp>
        <p:nvSpPr>
          <p:cNvPr id="4" name="Textplatzhalter 2">
            <a:extLst>
              <a:ext uri="{FF2B5EF4-FFF2-40B4-BE49-F238E27FC236}">
                <a16:creationId xmlns:a16="http://schemas.microsoft.com/office/drawing/2014/main" id="{B218255F-3123-016A-01AA-2A7F6CB2C9F7}"/>
              </a:ext>
            </a:extLst>
          </p:cNvPr>
          <p:cNvSpPr txBox="1">
            <a:spLocks/>
          </p:cNvSpPr>
          <p:nvPr/>
        </p:nvSpPr>
        <p:spPr>
          <a:xfrm>
            <a:off x="2255427" y="1278193"/>
            <a:ext cx="8442069" cy="2707914"/>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Aptos Light" panose="020B0004020202020204" pitchFamily="34" charset="0"/>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Aptos Light" panose="020B0004020202020204" pitchFamily="34" charset="0"/>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Aptos Light" panose="020B0004020202020204" pitchFamily="34" charset="0"/>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a:buNone/>
            </a:pPr>
            <a:r>
              <a:rPr lang="de-CH" sz="2800" dirty="0">
                <a:effectLst/>
                <a:latin typeface="Calibri" panose="020F0502020204030204" pitchFamily="34" charset="0"/>
              </a:rPr>
              <a:t>Facts: </a:t>
            </a:r>
          </a:p>
          <a:p>
            <a:pPr rtl="0" fontAlgn="ctr">
              <a:buFont typeface="Arial" panose="020B0604020202020204" pitchFamily="34" charset="0"/>
              <a:buChar char="•"/>
            </a:pPr>
            <a:r>
              <a:rPr lang="de-CH" sz="2800" dirty="0">
                <a:effectLst/>
                <a:latin typeface="Calibri" panose="020F0502020204030204" pitchFamily="34" charset="0"/>
              </a:rPr>
              <a:t>Schulzuweisungen an Gott sind unangebracht und destruktiv für mich</a:t>
            </a:r>
          </a:p>
          <a:p>
            <a:pPr rtl="0" fontAlgn="ctr">
              <a:buFont typeface="Arial" panose="020B0604020202020204" pitchFamily="34" charset="0"/>
              <a:buChar char="•"/>
            </a:pPr>
            <a:r>
              <a:rPr lang="de-CH" sz="2800" dirty="0">
                <a:latin typeface="Calibri" panose="020F0502020204030204" pitchFamily="34" charset="0"/>
              </a:rPr>
              <a:t>Ausreden sind egoistisch</a:t>
            </a:r>
            <a:endParaRPr lang="de-CH" sz="2600" dirty="0">
              <a:effectLst/>
              <a:latin typeface="Calibri" panose="020F0502020204030204" pitchFamily="34" charset="0"/>
            </a:endParaRPr>
          </a:p>
          <a:p>
            <a:endParaRPr lang="de-CH" dirty="0"/>
          </a:p>
        </p:txBody>
      </p:sp>
    </p:spTree>
    <p:extLst>
      <p:ext uri="{BB962C8B-B14F-4D97-AF65-F5344CB8AC3E}">
        <p14:creationId xmlns:p14="http://schemas.microsoft.com/office/powerpoint/2010/main" val="2413924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91F8B-4804-C4B6-96A5-7F58DFBB2B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1A5E48-1395-94CF-34F8-332ACDCC9BE3}"/>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3B042288-00C4-7064-8D17-735A893E4281}"/>
              </a:ext>
            </a:extLst>
          </p:cNvPr>
          <p:cNvSpPr>
            <a:spLocks noGrp="1"/>
          </p:cNvSpPr>
          <p:nvPr>
            <p:ph idx="1"/>
          </p:nvPr>
        </p:nvSpPr>
        <p:spPr>
          <a:xfrm>
            <a:off x="457200" y="967840"/>
            <a:ext cx="10820400" cy="1441063"/>
          </a:xfrm>
        </p:spPr>
        <p:txBody>
          <a:bodyPr>
            <a:noAutofit/>
          </a:bodyPr>
          <a:lstStyle/>
          <a:p>
            <a:r>
              <a:rPr lang="de-DE" dirty="0">
                <a:solidFill>
                  <a:schemeClr val="accent3">
                    <a:lumMod val="20000"/>
                    <a:lumOff val="80000"/>
                  </a:schemeClr>
                </a:solidFill>
              </a:rPr>
              <a:t>›Nehmt ihm das Talent weg und gebt es dem, der die zehn Talente hat! Denn jedem, der hat, wird gegeben, und er wird im Überfluss haben; wer aber nicht hat, dem wird auch das genommen, was er hat. Doch diesen unnützen Diener werft in die Finsternis hinaus, dorthin, wo es nichts gibt als lautes Jammern und angstvolles Zittern und Beben.‹« </a:t>
            </a:r>
            <a:endParaRPr lang="de-CH" dirty="0">
              <a:solidFill>
                <a:schemeClr val="accent3">
                  <a:lumMod val="20000"/>
                  <a:lumOff val="80000"/>
                </a:schemeClr>
              </a:solidFill>
            </a:endParaRPr>
          </a:p>
        </p:txBody>
      </p:sp>
      <p:sp>
        <p:nvSpPr>
          <p:cNvPr id="4" name="Textplatzhalter 2">
            <a:extLst>
              <a:ext uri="{FF2B5EF4-FFF2-40B4-BE49-F238E27FC236}">
                <a16:creationId xmlns:a16="http://schemas.microsoft.com/office/drawing/2014/main" id="{F76A85AF-EE23-5C2F-5334-3A28794EEC19}"/>
              </a:ext>
            </a:extLst>
          </p:cNvPr>
          <p:cNvSpPr txBox="1">
            <a:spLocks/>
          </p:cNvSpPr>
          <p:nvPr/>
        </p:nvSpPr>
        <p:spPr>
          <a:xfrm>
            <a:off x="2334086" y="3559277"/>
            <a:ext cx="8442069" cy="2707914"/>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Aptos Light" panose="020B0004020202020204" pitchFamily="34" charset="0"/>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Aptos Light" panose="020B0004020202020204" pitchFamily="34" charset="0"/>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Aptos Light" panose="020B0004020202020204" pitchFamily="34" charset="0"/>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a:buNone/>
            </a:pPr>
            <a:r>
              <a:rPr lang="de-CH" sz="2800" dirty="0">
                <a:effectLst/>
                <a:latin typeface="Calibri" panose="020F0502020204030204" pitchFamily="34" charset="0"/>
              </a:rPr>
              <a:t>Facts: </a:t>
            </a:r>
          </a:p>
          <a:p>
            <a:pPr rtl="0" fontAlgn="ctr">
              <a:buFont typeface="Arial" panose="020B0604020202020204" pitchFamily="34" charset="0"/>
              <a:buChar char="•"/>
            </a:pPr>
            <a:r>
              <a:rPr lang="de-CH" sz="2800" dirty="0">
                <a:effectLst/>
                <a:latin typeface="Calibri" panose="020F0502020204030204" pitchFamily="34" charset="0"/>
              </a:rPr>
              <a:t>Es gibt (negativ) Lohn</a:t>
            </a:r>
          </a:p>
          <a:p>
            <a:pPr rtl="0" fontAlgn="ctr">
              <a:buFont typeface="Arial" panose="020B0604020202020204" pitchFamily="34" charset="0"/>
              <a:buChar char="•"/>
            </a:pPr>
            <a:r>
              <a:rPr lang="de-CH" sz="2800" dirty="0">
                <a:latin typeface="Calibri" panose="020F0502020204030204" pitchFamily="34" charset="0"/>
              </a:rPr>
              <a:t>Faulheit und Angst führen zu Verlust</a:t>
            </a:r>
            <a:endParaRPr lang="de-CH" sz="2600" dirty="0">
              <a:effectLst/>
              <a:latin typeface="Calibri" panose="020F0502020204030204" pitchFamily="34" charset="0"/>
            </a:endParaRPr>
          </a:p>
          <a:p>
            <a:endParaRPr lang="de-CH" dirty="0"/>
          </a:p>
        </p:txBody>
      </p:sp>
    </p:spTree>
    <p:extLst>
      <p:ext uri="{BB962C8B-B14F-4D97-AF65-F5344CB8AC3E}">
        <p14:creationId xmlns:p14="http://schemas.microsoft.com/office/powerpoint/2010/main" val="1981422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4A1EC-7423-5681-EC74-9DF5739607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7081154-2D1E-C476-75A2-6BD34ADAE410}"/>
              </a:ext>
            </a:extLst>
          </p:cNvPr>
          <p:cNvSpPr>
            <a:spLocks noGrp="1"/>
          </p:cNvSpPr>
          <p:nvPr>
            <p:ph type="title"/>
          </p:nvPr>
        </p:nvSpPr>
        <p:spPr/>
        <p:txBody>
          <a:bodyPr/>
          <a:lstStyle/>
          <a:p>
            <a:r>
              <a:rPr lang="de-CH" dirty="0"/>
              <a:t>Wo stehe ich mit meinen Talenten?</a:t>
            </a:r>
          </a:p>
        </p:txBody>
      </p:sp>
      <p:sp>
        <p:nvSpPr>
          <p:cNvPr id="5" name="Textplatzhalter 2">
            <a:extLst>
              <a:ext uri="{FF2B5EF4-FFF2-40B4-BE49-F238E27FC236}">
                <a16:creationId xmlns:a16="http://schemas.microsoft.com/office/drawing/2014/main" id="{B2F3EB6A-1224-054F-DA96-C088E049F743}"/>
              </a:ext>
            </a:extLst>
          </p:cNvPr>
          <p:cNvSpPr txBox="1">
            <a:spLocks/>
          </p:cNvSpPr>
          <p:nvPr/>
        </p:nvSpPr>
        <p:spPr>
          <a:xfrm>
            <a:off x="1675325" y="1455173"/>
            <a:ext cx="8442069" cy="2707914"/>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Aptos Light" panose="020B0004020202020204" pitchFamily="34" charset="0"/>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Aptos Light" panose="020B0004020202020204" pitchFamily="34" charset="0"/>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Aptos Light" panose="020B0004020202020204" pitchFamily="34" charset="0"/>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de-DE" sz="3200" dirty="0"/>
              <a:t> Was habe ich bekommen? </a:t>
            </a:r>
          </a:p>
          <a:p>
            <a:r>
              <a:rPr lang="de-DE" sz="3200" dirty="0"/>
              <a:t> Wo und wie setzte ich sie ein? </a:t>
            </a:r>
          </a:p>
          <a:p>
            <a:r>
              <a:rPr lang="de-DE" sz="3200" dirty="0"/>
              <a:t> Bin ich treu und tüchtig / </a:t>
            </a:r>
            <a:r>
              <a:rPr lang="de-DE" sz="3200" dirty="0" err="1"/>
              <a:t>fleissig</a:t>
            </a:r>
            <a:r>
              <a:rPr lang="de-DE" sz="3200" dirty="0"/>
              <a:t>?</a:t>
            </a:r>
            <a:endParaRPr lang="de-CH" sz="3200" dirty="0"/>
          </a:p>
        </p:txBody>
      </p:sp>
    </p:spTree>
    <p:extLst>
      <p:ext uri="{BB962C8B-B14F-4D97-AF65-F5344CB8AC3E}">
        <p14:creationId xmlns:p14="http://schemas.microsoft.com/office/powerpoint/2010/main" val="947814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n shining through the trees&#10;&#10;Description automatically generated">
            <a:extLst>
              <a:ext uri="{FF2B5EF4-FFF2-40B4-BE49-F238E27FC236}">
                <a16:creationId xmlns:a16="http://schemas.microsoft.com/office/drawing/2014/main" id="{BEE69C8C-7D48-43FD-511B-10BFDDDC063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4826FF4-30EC-4DFA-4F06-B9BBB0F635D5}"/>
              </a:ext>
            </a:extLst>
          </p:cNvPr>
          <p:cNvSpPr>
            <a:spLocks noGrp="1"/>
          </p:cNvSpPr>
          <p:nvPr>
            <p:ph type="ctrTitle"/>
          </p:nvPr>
        </p:nvSpPr>
        <p:spPr>
          <a:xfrm>
            <a:off x="844550" y="3638639"/>
            <a:ext cx="10775950" cy="1947333"/>
          </a:xfrm>
        </p:spPr>
        <p:txBody>
          <a:bodyPr>
            <a:noAutofit/>
          </a:bodyPr>
          <a:lstStyle/>
          <a:p>
            <a:r>
              <a:rPr lang="de-CH" sz="6000" dirty="0">
                <a:ln w="9525" cmpd="sng">
                  <a:solidFill>
                    <a:schemeClr val="tx1"/>
                  </a:solidFill>
                </a:ln>
                <a:solidFill>
                  <a:schemeClr val="accent1"/>
                </a:solidFill>
                <a:effectLst>
                  <a:glow rad="63500">
                    <a:schemeClr val="accent1">
                      <a:satMod val="175000"/>
                      <a:alpha val="40000"/>
                    </a:schemeClr>
                  </a:glow>
                </a:effectLst>
              </a:rPr>
              <a:t>Geschenkte Gaben Gottes</a:t>
            </a:r>
            <a:endParaRPr lang="de-CH" sz="4000" dirty="0">
              <a:ln w="9525" cmpd="sng">
                <a:solidFill>
                  <a:schemeClr val="tx1"/>
                </a:solidFill>
              </a:ln>
              <a:solidFill>
                <a:schemeClr val="accent1"/>
              </a:solidFill>
              <a:effectLst>
                <a:glow rad="63500">
                  <a:schemeClr val="accent1">
                    <a:satMod val="175000"/>
                    <a:alpha val="40000"/>
                  </a:schemeClr>
                </a:glow>
              </a:effectLst>
            </a:endParaRPr>
          </a:p>
        </p:txBody>
      </p:sp>
      <p:sp>
        <p:nvSpPr>
          <p:cNvPr id="6" name="Untertitel 5">
            <a:extLst>
              <a:ext uri="{FF2B5EF4-FFF2-40B4-BE49-F238E27FC236}">
                <a16:creationId xmlns:a16="http://schemas.microsoft.com/office/drawing/2014/main" id="{FEDC0015-8980-D4E4-99DD-C13EDA838498}"/>
              </a:ext>
            </a:extLst>
          </p:cNvPr>
          <p:cNvSpPr>
            <a:spLocks noGrp="1"/>
          </p:cNvSpPr>
          <p:nvPr>
            <p:ph type="subTitle" idx="1"/>
          </p:nvPr>
        </p:nvSpPr>
        <p:spPr/>
        <p:txBody>
          <a:bodyPr/>
          <a:lstStyle/>
          <a:p>
            <a:r>
              <a:rPr lang="de-CH" dirty="0"/>
              <a:t>Matthäus 25,14-30</a:t>
            </a:r>
          </a:p>
        </p:txBody>
      </p:sp>
    </p:spTree>
    <p:extLst>
      <p:ext uri="{BB962C8B-B14F-4D97-AF65-F5344CB8AC3E}">
        <p14:creationId xmlns:p14="http://schemas.microsoft.com/office/powerpoint/2010/main" val="4251120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15A00D-EE4F-3B96-9AEB-80FC400B1728}"/>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B7E5A375-AB84-2E55-1695-F8A66550174B}"/>
              </a:ext>
            </a:extLst>
          </p:cNvPr>
          <p:cNvSpPr>
            <a:spLocks noGrp="1"/>
          </p:cNvSpPr>
          <p:nvPr>
            <p:ph idx="1"/>
          </p:nvPr>
        </p:nvSpPr>
        <p:spPr>
          <a:xfrm>
            <a:off x="457200" y="967840"/>
            <a:ext cx="10584426" cy="1441063"/>
          </a:xfrm>
        </p:spPr>
        <p:txBody>
          <a:bodyPr/>
          <a:lstStyle/>
          <a:p>
            <a:r>
              <a:rPr lang="de-DE" dirty="0">
                <a:solidFill>
                  <a:schemeClr val="accent3">
                    <a:lumMod val="20000"/>
                    <a:lumOff val="80000"/>
                  </a:schemeClr>
                </a:solidFill>
              </a:rPr>
              <a:t>Es ist wie bei einem Mann, der vorhatte, in ein anderes Land zu reisen. Er rief seine Diener zu sich und vertraute ihnen sein Vermögen an. </a:t>
            </a:r>
            <a:endParaRPr lang="de-CH" dirty="0">
              <a:solidFill>
                <a:schemeClr val="accent3">
                  <a:lumMod val="20000"/>
                  <a:lumOff val="80000"/>
                </a:schemeClr>
              </a:solidFill>
            </a:endParaRPr>
          </a:p>
        </p:txBody>
      </p:sp>
      <p:sp>
        <p:nvSpPr>
          <p:cNvPr id="4" name="Textplatzhalter 2">
            <a:extLst>
              <a:ext uri="{FF2B5EF4-FFF2-40B4-BE49-F238E27FC236}">
                <a16:creationId xmlns:a16="http://schemas.microsoft.com/office/drawing/2014/main" id="{9FAD0BF6-87DE-DD0F-5AD7-01D124D93517}"/>
              </a:ext>
            </a:extLst>
          </p:cNvPr>
          <p:cNvSpPr txBox="1">
            <a:spLocks/>
          </p:cNvSpPr>
          <p:nvPr/>
        </p:nvSpPr>
        <p:spPr>
          <a:xfrm>
            <a:off x="2334086" y="3559277"/>
            <a:ext cx="9210675" cy="2707914"/>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Aptos Light" panose="020B0004020202020204" pitchFamily="34" charset="0"/>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Aptos Light" panose="020B0004020202020204" pitchFamily="34" charset="0"/>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Aptos Light" panose="020B0004020202020204" pitchFamily="34" charset="0"/>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a:buNone/>
            </a:pPr>
            <a:r>
              <a:rPr lang="de-CH" sz="2800" dirty="0">
                <a:effectLst/>
                <a:latin typeface="Calibri" panose="020F0502020204030204" pitchFamily="34" charset="0"/>
              </a:rPr>
              <a:t>Facts: </a:t>
            </a:r>
          </a:p>
          <a:p>
            <a:pPr rtl="0" fontAlgn="ctr">
              <a:buFont typeface="Arial" panose="020B0604020202020204" pitchFamily="34" charset="0"/>
              <a:buChar char="•"/>
            </a:pPr>
            <a:r>
              <a:rPr lang="de-CH" sz="2800" dirty="0">
                <a:effectLst/>
                <a:latin typeface="Calibri" panose="020F0502020204030204" pitchFamily="34" charset="0"/>
              </a:rPr>
              <a:t>Wir alle haben Gaben bekommen. Niemand hat nichts</a:t>
            </a:r>
            <a:r>
              <a:rPr lang="de-CH" sz="2400" dirty="0">
                <a:effectLst/>
                <a:latin typeface="Calibri" panose="020F0502020204030204" pitchFamily="34" charset="0"/>
              </a:rPr>
              <a:t>. </a:t>
            </a:r>
          </a:p>
          <a:p>
            <a:endParaRPr lang="de-CH" dirty="0"/>
          </a:p>
        </p:txBody>
      </p:sp>
      <p:pic>
        <p:nvPicPr>
          <p:cNvPr id="5" name="Grafik 4">
            <a:extLst>
              <a:ext uri="{FF2B5EF4-FFF2-40B4-BE49-F238E27FC236}">
                <a16:creationId xmlns:a16="http://schemas.microsoft.com/office/drawing/2014/main" id="{13707A34-E8D0-E278-2944-545CDA6B1ED6}"/>
              </a:ext>
            </a:extLst>
          </p:cNvPr>
          <p:cNvPicPr>
            <a:picLocks noChangeAspect="1"/>
          </p:cNvPicPr>
          <p:nvPr/>
        </p:nvPicPr>
        <p:blipFill>
          <a:blip r:embed="rId2"/>
          <a:stretch>
            <a:fillRect/>
          </a:stretch>
        </p:blipFill>
        <p:spPr>
          <a:xfrm>
            <a:off x="7917272" y="2058836"/>
            <a:ext cx="1940642" cy="1940642"/>
          </a:xfrm>
          <a:prstGeom prst="rect">
            <a:avLst/>
          </a:prstGeom>
        </p:spPr>
      </p:pic>
    </p:spTree>
    <p:extLst>
      <p:ext uri="{BB962C8B-B14F-4D97-AF65-F5344CB8AC3E}">
        <p14:creationId xmlns:p14="http://schemas.microsoft.com/office/powerpoint/2010/main" val="3987909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5533D-1CEA-57D6-60D5-BFE40EB415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4F5A716-3A73-0A9D-72FF-C0E546DFDC13}"/>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5F7F7DFF-EEBA-C667-31D3-481452654A98}"/>
              </a:ext>
            </a:extLst>
          </p:cNvPr>
          <p:cNvSpPr>
            <a:spLocks noGrp="1"/>
          </p:cNvSpPr>
          <p:nvPr>
            <p:ph idx="1"/>
          </p:nvPr>
        </p:nvSpPr>
        <p:spPr>
          <a:xfrm>
            <a:off x="457200" y="967840"/>
            <a:ext cx="10643419" cy="1441063"/>
          </a:xfrm>
        </p:spPr>
        <p:txBody>
          <a:bodyPr>
            <a:noAutofit/>
          </a:bodyPr>
          <a:lstStyle/>
          <a:p>
            <a:r>
              <a:rPr lang="de-DE" dirty="0">
                <a:solidFill>
                  <a:schemeClr val="accent3">
                    <a:lumMod val="20000"/>
                    <a:lumOff val="80000"/>
                  </a:schemeClr>
                </a:solidFill>
                <a:effectLst/>
              </a:rPr>
              <a:t>Einem gab er fünf Talente, einem anderen zwei und wieder einem anderen eines – jedem seinen Fähigkeiten entsprechend. </a:t>
            </a:r>
            <a:endParaRPr lang="de-CH" dirty="0">
              <a:solidFill>
                <a:schemeClr val="accent3">
                  <a:lumMod val="20000"/>
                  <a:lumOff val="80000"/>
                </a:schemeClr>
              </a:solidFill>
            </a:endParaRPr>
          </a:p>
        </p:txBody>
      </p:sp>
      <p:sp>
        <p:nvSpPr>
          <p:cNvPr id="4" name="Textplatzhalter 2">
            <a:extLst>
              <a:ext uri="{FF2B5EF4-FFF2-40B4-BE49-F238E27FC236}">
                <a16:creationId xmlns:a16="http://schemas.microsoft.com/office/drawing/2014/main" id="{51A3E007-43BD-70C9-F3E4-C2B6F553847C}"/>
              </a:ext>
            </a:extLst>
          </p:cNvPr>
          <p:cNvSpPr txBox="1">
            <a:spLocks/>
          </p:cNvSpPr>
          <p:nvPr/>
        </p:nvSpPr>
        <p:spPr>
          <a:xfrm>
            <a:off x="2334086" y="3559277"/>
            <a:ext cx="9210675" cy="2707914"/>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Aptos Light" panose="020B0004020202020204" pitchFamily="34" charset="0"/>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Aptos Light" panose="020B0004020202020204" pitchFamily="34" charset="0"/>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Aptos Light" panose="020B0004020202020204" pitchFamily="34" charset="0"/>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a:buNone/>
            </a:pPr>
            <a:r>
              <a:rPr lang="de-CH" sz="2800" dirty="0">
                <a:effectLst/>
                <a:latin typeface="Calibri" panose="020F0502020204030204" pitchFamily="34" charset="0"/>
              </a:rPr>
              <a:t>Facts: </a:t>
            </a:r>
          </a:p>
          <a:p>
            <a:pPr rtl="0" fontAlgn="ctr">
              <a:buFont typeface="Arial" panose="020B0604020202020204" pitchFamily="34" charset="0"/>
              <a:buChar char="•"/>
            </a:pPr>
            <a:r>
              <a:rPr lang="de-CH" sz="2800" dirty="0">
                <a:effectLst/>
                <a:latin typeface="Calibri" panose="020F0502020204030204" pitchFamily="34" charset="0"/>
              </a:rPr>
              <a:t>Wir haben verschiedene Gaben bekommen.</a:t>
            </a:r>
          </a:p>
          <a:p>
            <a:pPr rtl="0" fontAlgn="ctr">
              <a:buFont typeface="Arial" panose="020B0604020202020204" pitchFamily="34" charset="0"/>
              <a:buChar char="•"/>
            </a:pPr>
            <a:r>
              <a:rPr lang="de-CH" sz="2800" dirty="0">
                <a:latin typeface="Calibri" panose="020F0502020204030204" pitchFamily="34" charset="0"/>
              </a:rPr>
              <a:t>Nicht alle haben gleich viel. </a:t>
            </a:r>
            <a:r>
              <a:rPr lang="de-CH" sz="2800" dirty="0">
                <a:effectLst/>
                <a:latin typeface="Calibri" panose="020F0502020204030204" pitchFamily="34" charset="0"/>
              </a:rPr>
              <a:t> </a:t>
            </a:r>
            <a:endParaRPr lang="de-CH" sz="2400" dirty="0">
              <a:effectLst/>
              <a:latin typeface="Calibri" panose="020F0502020204030204" pitchFamily="34" charset="0"/>
            </a:endParaRPr>
          </a:p>
          <a:p>
            <a:endParaRPr lang="de-CH" dirty="0"/>
          </a:p>
        </p:txBody>
      </p:sp>
      <p:pic>
        <p:nvPicPr>
          <p:cNvPr id="5" name="Grafik 4">
            <a:extLst>
              <a:ext uri="{FF2B5EF4-FFF2-40B4-BE49-F238E27FC236}">
                <a16:creationId xmlns:a16="http://schemas.microsoft.com/office/drawing/2014/main" id="{2F58A017-C2A9-AE15-228A-38D22C45032D}"/>
              </a:ext>
            </a:extLst>
          </p:cNvPr>
          <p:cNvPicPr>
            <a:picLocks noChangeAspect="1"/>
          </p:cNvPicPr>
          <p:nvPr/>
        </p:nvPicPr>
        <p:blipFill>
          <a:blip r:embed="rId2"/>
          <a:stretch>
            <a:fillRect/>
          </a:stretch>
        </p:blipFill>
        <p:spPr>
          <a:xfrm>
            <a:off x="8078276" y="2166991"/>
            <a:ext cx="1927122" cy="1927122"/>
          </a:xfrm>
          <a:prstGeom prst="rect">
            <a:avLst/>
          </a:prstGeom>
        </p:spPr>
      </p:pic>
    </p:spTree>
    <p:extLst>
      <p:ext uri="{BB962C8B-B14F-4D97-AF65-F5344CB8AC3E}">
        <p14:creationId xmlns:p14="http://schemas.microsoft.com/office/powerpoint/2010/main" val="1586149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6F386-E103-47F7-5EEB-EF0B3C62F4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3B87367-0723-12DA-4B6E-A4DC4471A332}"/>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104EE423-3DA9-550B-1466-D76C2AED96E9}"/>
              </a:ext>
            </a:extLst>
          </p:cNvPr>
          <p:cNvSpPr>
            <a:spLocks noGrp="1"/>
          </p:cNvSpPr>
          <p:nvPr>
            <p:ph idx="1"/>
          </p:nvPr>
        </p:nvSpPr>
        <p:spPr>
          <a:xfrm>
            <a:off x="457200" y="967840"/>
            <a:ext cx="11734800" cy="1441063"/>
          </a:xfrm>
        </p:spPr>
        <p:txBody>
          <a:bodyPr/>
          <a:lstStyle/>
          <a:p>
            <a:r>
              <a:rPr lang="de-DE" dirty="0">
                <a:solidFill>
                  <a:schemeClr val="accent3">
                    <a:lumMod val="20000"/>
                    <a:lumOff val="80000"/>
                  </a:schemeClr>
                </a:solidFill>
              </a:rPr>
              <a:t>Dann reiste er ab.</a:t>
            </a:r>
            <a:endParaRPr lang="de-CH" dirty="0">
              <a:solidFill>
                <a:schemeClr val="accent3">
                  <a:lumMod val="20000"/>
                  <a:lumOff val="80000"/>
                </a:schemeClr>
              </a:solidFill>
            </a:endParaRPr>
          </a:p>
        </p:txBody>
      </p:sp>
      <p:sp>
        <p:nvSpPr>
          <p:cNvPr id="4" name="Textplatzhalter 2">
            <a:extLst>
              <a:ext uri="{FF2B5EF4-FFF2-40B4-BE49-F238E27FC236}">
                <a16:creationId xmlns:a16="http://schemas.microsoft.com/office/drawing/2014/main" id="{B03A0896-3456-2CB2-5217-E8E18AD2068A}"/>
              </a:ext>
            </a:extLst>
          </p:cNvPr>
          <p:cNvSpPr txBox="1">
            <a:spLocks/>
          </p:cNvSpPr>
          <p:nvPr/>
        </p:nvSpPr>
        <p:spPr>
          <a:xfrm>
            <a:off x="2334086" y="3559277"/>
            <a:ext cx="9210675" cy="2707914"/>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Aptos Light" panose="020B0004020202020204" pitchFamily="34" charset="0"/>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Aptos Light" panose="020B0004020202020204" pitchFamily="34" charset="0"/>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Aptos Light" panose="020B0004020202020204" pitchFamily="34" charset="0"/>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a:buNone/>
            </a:pPr>
            <a:r>
              <a:rPr lang="de-CH" sz="2800" dirty="0">
                <a:effectLst/>
                <a:latin typeface="Calibri" panose="020F0502020204030204" pitchFamily="34" charset="0"/>
              </a:rPr>
              <a:t>Facts: </a:t>
            </a:r>
          </a:p>
          <a:p>
            <a:pPr rtl="0" fontAlgn="ctr">
              <a:buFont typeface="Arial" panose="020B0604020202020204" pitchFamily="34" charset="0"/>
              <a:buChar char="•"/>
            </a:pPr>
            <a:r>
              <a:rPr lang="de-CH" sz="2800" dirty="0">
                <a:effectLst/>
                <a:latin typeface="Calibri" panose="020F0502020204030204" pitchFamily="34" charset="0"/>
              </a:rPr>
              <a:t>Ich habe komplette Eigenverantwortung</a:t>
            </a:r>
            <a:r>
              <a:rPr lang="de-CH" sz="2400" dirty="0">
                <a:effectLst/>
                <a:latin typeface="Calibri" panose="020F0502020204030204" pitchFamily="34" charset="0"/>
              </a:rPr>
              <a:t>. </a:t>
            </a:r>
          </a:p>
          <a:p>
            <a:endParaRPr lang="de-CH" dirty="0"/>
          </a:p>
        </p:txBody>
      </p:sp>
    </p:spTree>
    <p:extLst>
      <p:ext uri="{BB962C8B-B14F-4D97-AF65-F5344CB8AC3E}">
        <p14:creationId xmlns:p14="http://schemas.microsoft.com/office/powerpoint/2010/main" val="11461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43EB6-993D-066F-2E67-DD8D895A88B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68428C5-CA4B-4BAC-7BBB-6C8D56891159}"/>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9DC43D65-445B-3505-793D-53C27107E877}"/>
              </a:ext>
            </a:extLst>
          </p:cNvPr>
          <p:cNvSpPr>
            <a:spLocks noGrp="1"/>
          </p:cNvSpPr>
          <p:nvPr>
            <p:ph idx="1"/>
          </p:nvPr>
        </p:nvSpPr>
        <p:spPr>
          <a:xfrm>
            <a:off x="457200" y="967840"/>
            <a:ext cx="10820400" cy="1441063"/>
          </a:xfrm>
        </p:spPr>
        <p:txBody>
          <a:bodyPr>
            <a:noAutofit/>
          </a:bodyPr>
          <a:lstStyle/>
          <a:p>
            <a:r>
              <a:rPr lang="de-DE" dirty="0">
                <a:solidFill>
                  <a:schemeClr val="accent3">
                    <a:lumMod val="20000"/>
                    <a:lumOff val="80000"/>
                  </a:schemeClr>
                </a:solidFill>
              </a:rPr>
              <a:t>Der Diener, der fünf Talente bekommen hatte, begann sofort, mit dem Geld zu arbeiten, und gewann fünf weitere dazu. Ebenso gewann der, der zwei Talente bekommen hatte, zwei weitere dazu. Der aber, der nur ein Talent bekommen hatte, grub ein Loch in die Erde und versteckte das Geld seines Herrn.</a:t>
            </a:r>
            <a:endParaRPr lang="de-CH" dirty="0">
              <a:solidFill>
                <a:schemeClr val="accent3">
                  <a:lumMod val="20000"/>
                  <a:lumOff val="80000"/>
                </a:schemeClr>
              </a:solidFill>
            </a:endParaRPr>
          </a:p>
        </p:txBody>
      </p:sp>
      <p:sp>
        <p:nvSpPr>
          <p:cNvPr id="4" name="Textplatzhalter 2">
            <a:extLst>
              <a:ext uri="{FF2B5EF4-FFF2-40B4-BE49-F238E27FC236}">
                <a16:creationId xmlns:a16="http://schemas.microsoft.com/office/drawing/2014/main" id="{D4167963-91A2-A2EE-B36F-7128F587E6B9}"/>
              </a:ext>
            </a:extLst>
          </p:cNvPr>
          <p:cNvSpPr txBox="1">
            <a:spLocks/>
          </p:cNvSpPr>
          <p:nvPr/>
        </p:nvSpPr>
        <p:spPr>
          <a:xfrm>
            <a:off x="2334086" y="3559277"/>
            <a:ext cx="9210675" cy="2707914"/>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Aptos Light" panose="020B0004020202020204" pitchFamily="34" charset="0"/>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Aptos Light" panose="020B0004020202020204" pitchFamily="34" charset="0"/>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Aptos Light" panose="020B0004020202020204" pitchFamily="34" charset="0"/>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a:buNone/>
            </a:pPr>
            <a:r>
              <a:rPr lang="de-CH" sz="2800" dirty="0">
                <a:effectLst/>
                <a:latin typeface="Calibri" panose="020F0502020204030204" pitchFamily="34" charset="0"/>
              </a:rPr>
              <a:t>Facts: </a:t>
            </a:r>
          </a:p>
          <a:p>
            <a:pPr rtl="0" fontAlgn="ctr">
              <a:buFont typeface="Arial" panose="020B0604020202020204" pitchFamily="34" charset="0"/>
              <a:buChar char="•"/>
            </a:pPr>
            <a:r>
              <a:rPr lang="de-CH" sz="2800" dirty="0">
                <a:effectLst/>
                <a:latin typeface="Calibri" panose="020F0502020204030204" pitchFamily="34" charset="0"/>
              </a:rPr>
              <a:t>Ich entscheide. </a:t>
            </a:r>
            <a:r>
              <a:rPr lang="de-CH" sz="2600" dirty="0">
                <a:effectLst/>
                <a:latin typeface="Calibri" panose="020F0502020204030204" pitchFamily="34" charset="0"/>
              </a:rPr>
              <a:t>Talente / Gaben gebrauchen ist kein Selbstläufer. </a:t>
            </a:r>
          </a:p>
          <a:p>
            <a:endParaRPr lang="de-CH" dirty="0"/>
          </a:p>
        </p:txBody>
      </p:sp>
    </p:spTree>
    <p:extLst>
      <p:ext uri="{BB962C8B-B14F-4D97-AF65-F5344CB8AC3E}">
        <p14:creationId xmlns:p14="http://schemas.microsoft.com/office/powerpoint/2010/main" val="2329857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E1CDE-1F2B-B625-7E22-17B9B15CAB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246A4D-4FAE-1776-2090-789969A05FBE}"/>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4C08933B-95DB-3549-60FB-1F08B24AC085}"/>
              </a:ext>
            </a:extLst>
          </p:cNvPr>
          <p:cNvSpPr>
            <a:spLocks noGrp="1"/>
          </p:cNvSpPr>
          <p:nvPr>
            <p:ph idx="1"/>
          </p:nvPr>
        </p:nvSpPr>
        <p:spPr>
          <a:xfrm>
            <a:off x="457200" y="967840"/>
            <a:ext cx="10820400" cy="1441063"/>
          </a:xfrm>
        </p:spPr>
        <p:txBody>
          <a:bodyPr>
            <a:noAutofit/>
          </a:bodyPr>
          <a:lstStyle/>
          <a:p>
            <a:r>
              <a:rPr lang="de-DE" dirty="0">
                <a:solidFill>
                  <a:schemeClr val="accent3">
                    <a:lumMod val="20000"/>
                    <a:lumOff val="80000"/>
                  </a:schemeClr>
                </a:solidFill>
              </a:rPr>
              <a:t>Nach langer Zeit kehrte der Herr zurück und forderte seine Diener auf, mit ihm abzurechnen.</a:t>
            </a:r>
            <a:endParaRPr lang="de-CH" dirty="0">
              <a:solidFill>
                <a:schemeClr val="accent3">
                  <a:lumMod val="20000"/>
                  <a:lumOff val="80000"/>
                </a:schemeClr>
              </a:solidFill>
            </a:endParaRPr>
          </a:p>
        </p:txBody>
      </p:sp>
      <p:sp>
        <p:nvSpPr>
          <p:cNvPr id="4" name="Textplatzhalter 2">
            <a:extLst>
              <a:ext uri="{FF2B5EF4-FFF2-40B4-BE49-F238E27FC236}">
                <a16:creationId xmlns:a16="http://schemas.microsoft.com/office/drawing/2014/main" id="{1B29BDBD-D378-85D9-D2E5-32906B6C8932}"/>
              </a:ext>
            </a:extLst>
          </p:cNvPr>
          <p:cNvSpPr txBox="1">
            <a:spLocks/>
          </p:cNvSpPr>
          <p:nvPr/>
        </p:nvSpPr>
        <p:spPr>
          <a:xfrm>
            <a:off x="2334086" y="3559277"/>
            <a:ext cx="8442069" cy="2707914"/>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Aptos Light" panose="020B0004020202020204" pitchFamily="34" charset="0"/>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Aptos Light" panose="020B0004020202020204" pitchFamily="34" charset="0"/>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Aptos Light" panose="020B0004020202020204" pitchFamily="34" charset="0"/>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a:buNone/>
            </a:pPr>
            <a:r>
              <a:rPr lang="de-CH" sz="2800" dirty="0">
                <a:effectLst/>
                <a:latin typeface="Calibri" panose="020F0502020204030204" pitchFamily="34" charset="0"/>
              </a:rPr>
              <a:t>Facts: </a:t>
            </a:r>
          </a:p>
          <a:p>
            <a:pPr rtl="0" fontAlgn="ctr">
              <a:buFont typeface="Arial" panose="020B0604020202020204" pitchFamily="34" charset="0"/>
              <a:buChar char="•"/>
            </a:pPr>
            <a:r>
              <a:rPr lang="de-CH" sz="2800" dirty="0">
                <a:effectLst/>
                <a:latin typeface="Calibri" panose="020F0502020204030204" pitchFamily="34" charset="0"/>
              </a:rPr>
              <a:t>Es wird Rechenschaft gefordert von mir über meine Gaben.</a:t>
            </a:r>
            <a:endParaRPr lang="de-CH" sz="2600" dirty="0">
              <a:effectLst/>
              <a:latin typeface="Calibri" panose="020F0502020204030204" pitchFamily="34" charset="0"/>
            </a:endParaRPr>
          </a:p>
          <a:p>
            <a:endParaRPr lang="de-CH" dirty="0"/>
          </a:p>
        </p:txBody>
      </p:sp>
    </p:spTree>
    <p:extLst>
      <p:ext uri="{BB962C8B-B14F-4D97-AF65-F5344CB8AC3E}">
        <p14:creationId xmlns:p14="http://schemas.microsoft.com/office/powerpoint/2010/main" val="3554900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16222-5FFE-D14F-CA09-647F24AFD2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1FB4CE-3BEB-E178-FF2C-A66620085048}"/>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A67B8CC0-59BC-117A-B047-1D7C4D00DB94}"/>
              </a:ext>
            </a:extLst>
          </p:cNvPr>
          <p:cNvSpPr>
            <a:spLocks noGrp="1"/>
          </p:cNvSpPr>
          <p:nvPr>
            <p:ph idx="1"/>
          </p:nvPr>
        </p:nvSpPr>
        <p:spPr>
          <a:xfrm>
            <a:off x="457200" y="967840"/>
            <a:ext cx="10820400" cy="1441063"/>
          </a:xfrm>
        </p:spPr>
        <p:txBody>
          <a:bodyPr>
            <a:noAutofit/>
          </a:bodyPr>
          <a:lstStyle/>
          <a:p>
            <a:r>
              <a:rPr lang="de-DE" dirty="0">
                <a:solidFill>
                  <a:schemeClr val="accent3">
                    <a:lumMod val="20000"/>
                    <a:lumOff val="80000"/>
                  </a:schemeClr>
                </a:solidFill>
              </a:rPr>
              <a:t>´Zuerst` kam der, der fünf Talente erhalten hatte. Er brachte die anderen fünf Talente mit und sagte: ›Herr, fünf Talente hast du mir gegeben; diese fünf hier habe ich dazugewonnen.‹ – ›Sehr gut‹, erwiderte der Herr, ›du bist ein tüchtiger und treuer Diener. Du bist mit dem wenigen treu umgegangen, darum will ich dir viel anvertrauen. Komm herein zum Freudenfest deines Herrn!‹</a:t>
            </a:r>
          </a:p>
          <a:p>
            <a:r>
              <a:rPr lang="de-DE" dirty="0">
                <a:solidFill>
                  <a:schemeClr val="accent3">
                    <a:lumMod val="20000"/>
                    <a:lumOff val="80000"/>
                  </a:schemeClr>
                </a:solidFill>
              </a:rPr>
              <a:t>´Dann` kam der, der zwei Talente erhalten hatte. ›Herr‹, sagte er, ›zwei Talente hast du mir gegeben; hier sind die zwei, die ich dazugewonnen habe.‹ – ›Sehr gut‹, erwiderte der Herr, ›du bist ein tüchtiger und treuer Diener. Du bist mit dem wenigen treu umgegangen, darum will ich dir viel anvertrauen. Komm herein zum Freudenfest deines Herrn!‹</a:t>
            </a:r>
            <a:endParaRPr lang="de-CH" dirty="0">
              <a:solidFill>
                <a:schemeClr val="accent3">
                  <a:lumMod val="20000"/>
                  <a:lumOff val="80000"/>
                </a:schemeClr>
              </a:solidFill>
            </a:endParaRPr>
          </a:p>
        </p:txBody>
      </p:sp>
    </p:spTree>
    <p:extLst>
      <p:ext uri="{BB962C8B-B14F-4D97-AF65-F5344CB8AC3E}">
        <p14:creationId xmlns:p14="http://schemas.microsoft.com/office/powerpoint/2010/main" val="4119390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72A49-217B-F8DD-C4A1-89527E412A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1FD9820-EA99-7C49-3F36-1E23AC5F28AF}"/>
              </a:ext>
            </a:extLst>
          </p:cNvPr>
          <p:cNvSpPr>
            <a:spLocks noGrp="1"/>
          </p:cNvSpPr>
          <p:nvPr>
            <p:ph type="title"/>
          </p:nvPr>
        </p:nvSpPr>
        <p:spPr/>
        <p:txBody>
          <a:bodyPr/>
          <a:lstStyle/>
          <a:p>
            <a:endParaRPr lang="de-CH"/>
          </a:p>
        </p:txBody>
      </p:sp>
      <p:sp>
        <p:nvSpPr>
          <p:cNvPr id="4" name="Textplatzhalter 2">
            <a:extLst>
              <a:ext uri="{FF2B5EF4-FFF2-40B4-BE49-F238E27FC236}">
                <a16:creationId xmlns:a16="http://schemas.microsoft.com/office/drawing/2014/main" id="{40720F98-0BAC-DB5F-A540-D66465D7B3A4}"/>
              </a:ext>
            </a:extLst>
          </p:cNvPr>
          <p:cNvSpPr txBox="1">
            <a:spLocks/>
          </p:cNvSpPr>
          <p:nvPr/>
        </p:nvSpPr>
        <p:spPr>
          <a:xfrm>
            <a:off x="2255427" y="1278193"/>
            <a:ext cx="8442069" cy="2707914"/>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Aptos Light" panose="020B0004020202020204" pitchFamily="34" charset="0"/>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Aptos Light" panose="020B0004020202020204" pitchFamily="34" charset="0"/>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Aptos Light" panose="020B0004020202020204" pitchFamily="34" charset="0"/>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Aptos Light" panose="020B0004020202020204" pitchFamily="34" charset="0"/>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a:buNone/>
            </a:pPr>
            <a:r>
              <a:rPr lang="de-CH" sz="2800" dirty="0">
                <a:effectLst/>
                <a:latin typeface="Calibri" panose="020F0502020204030204" pitchFamily="34" charset="0"/>
              </a:rPr>
              <a:t>Facts: </a:t>
            </a:r>
          </a:p>
          <a:p>
            <a:pPr rtl="0" fontAlgn="ctr">
              <a:buFont typeface="Arial" panose="020B0604020202020204" pitchFamily="34" charset="0"/>
              <a:buChar char="•"/>
            </a:pPr>
            <a:r>
              <a:rPr lang="de-CH" sz="2800" dirty="0">
                <a:effectLst/>
                <a:latin typeface="Calibri" panose="020F0502020204030204" pitchFamily="34" charset="0"/>
              </a:rPr>
              <a:t>Gaben sind nicht mein Besitz =&gt; Dankbarkeit, Freude</a:t>
            </a:r>
          </a:p>
          <a:p>
            <a:pPr rtl="0" fontAlgn="ctr">
              <a:buFont typeface="Arial" panose="020B0604020202020204" pitchFamily="34" charset="0"/>
              <a:buChar char="•"/>
            </a:pPr>
            <a:r>
              <a:rPr lang="de-CH" sz="2800" dirty="0">
                <a:latin typeface="Calibri" panose="020F0502020204030204" pitchFamily="34" charset="0"/>
              </a:rPr>
              <a:t>Beurteilt wird nach Tüchtigkeit und Treue</a:t>
            </a:r>
          </a:p>
          <a:p>
            <a:pPr rtl="0" fontAlgn="ctr">
              <a:buFont typeface="Arial" panose="020B0604020202020204" pitchFamily="34" charset="0"/>
              <a:buChar char="•"/>
            </a:pPr>
            <a:r>
              <a:rPr lang="de-CH" sz="2800" dirty="0">
                <a:effectLst/>
                <a:latin typeface="Calibri" panose="020F0502020204030204" pitchFamily="34" charset="0"/>
              </a:rPr>
              <a:t>Das Leben als Christ bedeutet aktiv in Gottes Reich zu wirken</a:t>
            </a:r>
          </a:p>
          <a:p>
            <a:pPr rtl="0" fontAlgn="ctr">
              <a:buFont typeface="Arial" panose="020B0604020202020204" pitchFamily="34" charset="0"/>
              <a:buChar char="•"/>
            </a:pPr>
            <a:r>
              <a:rPr lang="de-CH" sz="2800" dirty="0">
                <a:latin typeface="Calibri" panose="020F0502020204030204" pitchFamily="34" charset="0"/>
              </a:rPr>
              <a:t>Treu bis an mein Lebensende</a:t>
            </a:r>
          </a:p>
          <a:p>
            <a:pPr rtl="0" fontAlgn="ctr">
              <a:buFont typeface="Arial" panose="020B0604020202020204" pitchFamily="34" charset="0"/>
              <a:buChar char="•"/>
            </a:pPr>
            <a:r>
              <a:rPr lang="de-CH" sz="2800" dirty="0">
                <a:effectLst/>
                <a:latin typeface="Calibri" panose="020F0502020204030204" pitchFamily="34" charset="0"/>
              </a:rPr>
              <a:t>Es gibt Lohn</a:t>
            </a:r>
            <a:endParaRPr lang="de-CH" sz="2600" dirty="0">
              <a:effectLst/>
              <a:latin typeface="Calibri" panose="020F0502020204030204" pitchFamily="34" charset="0"/>
            </a:endParaRPr>
          </a:p>
          <a:p>
            <a:endParaRPr lang="de-CH" dirty="0"/>
          </a:p>
        </p:txBody>
      </p:sp>
    </p:spTree>
    <p:extLst>
      <p:ext uri="{BB962C8B-B14F-4D97-AF65-F5344CB8AC3E}">
        <p14:creationId xmlns:p14="http://schemas.microsoft.com/office/powerpoint/2010/main" val="1210346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txDef>
      <a:spPr>
        <a:noFill/>
      </a:spPr>
      <a:bodyPr wrap="square" rtlCol="0" anchor="ctr">
        <a:noAutofit/>
      </a:bodyPr>
      <a:lstStyle>
        <a:defPPr algn="l">
          <a:tabLst/>
          <a:defRPr sz="3200" dirty="0" err="1" smtClean="0">
            <a:solidFill>
              <a:schemeClr val="accent4">
                <a:lumMod val="20000"/>
                <a:lumOff val="80000"/>
              </a:schemeClr>
            </a:solidFill>
          </a:defRPr>
        </a:defPPr>
      </a:lstStyle>
    </a:txDef>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652</Words>
  <Application>Microsoft Office PowerPoint</Application>
  <PresentationFormat>Breitbild</PresentationFormat>
  <Paragraphs>39</Paragraphs>
  <Slides>13</Slides>
  <Notes>1</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13</vt:i4>
      </vt:variant>
    </vt:vector>
  </HeadingPairs>
  <TitlesOfParts>
    <vt:vector size="22" baseType="lpstr">
      <vt:lpstr>Aptos Black</vt:lpstr>
      <vt:lpstr>Aptos ExtraBold</vt:lpstr>
      <vt:lpstr>Aptos Light</vt:lpstr>
      <vt:lpstr>Aptos SemiBold</vt:lpstr>
      <vt:lpstr>Arial</vt:lpstr>
      <vt:lpstr>Calibri</vt:lpstr>
      <vt:lpstr>Wingdings 3</vt:lpstr>
      <vt:lpstr>Slice</vt:lpstr>
      <vt:lpstr>Black</vt:lpstr>
      <vt:lpstr>PowerPoint-Präsentation</vt:lpstr>
      <vt:lpstr>Geschenkte Gaben Gottes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Wo stehe ich mit meinen Talenten?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Wesenszüge Gottes</dc:title>
  <dc:creator>Andreas Hauri</dc:creator>
  <cp:lastModifiedBy>Atlas Technik</cp:lastModifiedBy>
  <cp:revision>3</cp:revision>
  <dcterms:created xsi:type="dcterms:W3CDTF">2022-08-25T18:36:45Z</dcterms:created>
  <dcterms:modified xsi:type="dcterms:W3CDTF">2025-03-23T09:02:54Z</dcterms:modified>
</cp:coreProperties>
</file>